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B4C71EC6-210F-42DE-9C53-41977AD35B3D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B4C71EC6-210F-42DE-9C53-41977AD35B3D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B4C71EC6-210F-42DE-9C53-41977AD35B3D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776288"/>
            <a:ext cx="8784976" cy="1470025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Если хочешь быть здоров!</a:t>
            </a:r>
            <a:endParaRPr lang="ru-RU" sz="5400" dirty="0">
              <a:solidFill>
                <a:srgbClr val="00B05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833" y="2564904"/>
            <a:ext cx="5616624" cy="452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077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1399032"/>
          </a:xfrm>
        </p:spPr>
        <p:txBody>
          <a:bodyPr/>
          <a:lstStyle/>
          <a:p>
            <a:pPr algn="ctr"/>
            <a:r>
              <a:rPr lang="ru-RU" b="1" dirty="0">
                <a:effectLst/>
              </a:rPr>
              <a:t>Донеси не урони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908720"/>
            <a:ext cx="7200800" cy="7200800"/>
          </a:xfrm>
        </p:spPr>
      </p:pic>
    </p:spTree>
    <p:extLst>
      <p:ext uri="{BB962C8B-B14F-4D97-AF65-F5344CB8AC3E}">
        <p14:creationId xmlns:p14="http://schemas.microsoft.com/office/powerpoint/2010/main" val="5440693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effectLst/>
              </a:rPr>
              <a:t>Подвижная игра «Иммунитет»</a:t>
            </a: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340768"/>
            <a:ext cx="6598682" cy="5517232"/>
          </a:xfrm>
        </p:spPr>
      </p:pic>
    </p:spTree>
    <p:extLst>
      <p:ext uri="{BB962C8B-B14F-4D97-AF65-F5344CB8AC3E}">
        <p14:creationId xmlns:p14="http://schemas.microsoft.com/office/powerpoint/2010/main" val="32469756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effectLst/>
              </a:rPr>
              <a:t>Массаж </a:t>
            </a:r>
            <a:r>
              <a:rPr lang="ru-RU" b="1" dirty="0" smtClean="0">
                <a:effectLst/>
              </a:rPr>
              <a:t>«Рельсы, рельсы»</a:t>
            </a: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816514"/>
            <a:ext cx="6624736" cy="4416490"/>
          </a:xfrm>
        </p:spPr>
      </p:pic>
    </p:spTree>
    <p:extLst>
      <p:ext uri="{BB962C8B-B14F-4D97-AF65-F5344CB8AC3E}">
        <p14:creationId xmlns:p14="http://schemas.microsoft.com/office/powerpoint/2010/main" val="40020751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24744"/>
            <a:ext cx="5626968" cy="3960440"/>
          </a:xfrm>
        </p:spPr>
        <p:txBody>
          <a:bodyPr>
            <a:noAutofit/>
          </a:bodyPr>
          <a:lstStyle/>
          <a:p>
            <a:r>
              <a:rPr lang="ru-RU" sz="2400" b="1" dirty="0">
                <a:effectLst/>
                <a:latin typeface="Times New Roman" pitchFamily="18" charset="0"/>
                <a:cs typeface="Times New Roman" pitchFamily="18" charset="0"/>
              </a:rPr>
              <a:t>Мы спокойно засыпаем</a:t>
            </a:r>
            <a:br>
              <a:rPr lang="ru-RU" sz="2400" b="1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effectLst/>
                <a:latin typeface="Times New Roman" pitchFamily="18" charset="0"/>
                <a:cs typeface="Times New Roman" pitchFamily="18" charset="0"/>
              </a:rPr>
              <a:t>Сном волшебным отдыхаем</a:t>
            </a:r>
            <a:br>
              <a:rPr lang="ru-RU" sz="2400" b="1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effectLst/>
                <a:latin typeface="Times New Roman" pitchFamily="18" charset="0"/>
                <a:cs typeface="Times New Roman" pitchFamily="18" charset="0"/>
              </a:rPr>
              <a:t>Дышится легко, ровно, глубоко</a:t>
            </a:r>
            <a:br>
              <a:rPr lang="ru-RU" sz="2400" b="1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effectLst/>
                <a:latin typeface="Times New Roman" pitchFamily="18" charset="0"/>
                <a:cs typeface="Times New Roman" pitchFamily="18" charset="0"/>
              </a:rPr>
              <a:t>Наши руки отдыхают</a:t>
            </a:r>
            <a:br>
              <a:rPr lang="ru-RU" sz="2400" b="1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effectLst/>
                <a:latin typeface="Times New Roman" pitchFamily="18" charset="0"/>
                <a:cs typeface="Times New Roman" pitchFamily="18" charset="0"/>
              </a:rPr>
              <a:t>Ноги тоже отдыхают</a:t>
            </a:r>
            <a:br>
              <a:rPr lang="ru-RU" sz="2400" b="1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effectLst/>
                <a:latin typeface="Times New Roman" pitchFamily="18" charset="0"/>
                <a:cs typeface="Times New Roman" pitchFamily="18" charset="0"/>
              </a:rPr>
              <a:t>Отдыхаем, засыпаем</a:t>
            </a:r>
            <a:br>
              <a:rPr lang="ru-RU" sz="2400" b="1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effectLst/>
                <a:latin typeface="Times New Roman" pitchFamily="18" charset="0"/>
                <a:cs typeface="Times New Roman" pitchFamily="18" charset="0"/>
              </a:rPr>
              <a:t>Шея не напряжена</a:t>
            </a:r>
            <a:br>
              <a:rPr lang="ru-RU" sz="2400" b="1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effectLst/>
                <a:latin typeface="Times New Roman" pitchFamily="18" charset="0"/>
                <a:cs typeface="Times New Roman" pitchFamily="18" charset="0"/>
              </a:rPr>
              <a:t>И расслаблена</a:t>
            </a:r>
            <a:br>
              <a:rPr lang="ru-RU" sz="2400" b="1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effectLst/>
                <a:latin typeface="Times New Roman" pitchFamily="18" charset="0"/>
                <a:cs typeface="Times New Roman" pitchFamily="18" charset="0"/>
              </a:rPr>
              <a:t>Дышится легко, ровно, глубоко</a:t>
            </a:r>
            <a:br>
              <a:rPr lang="ru-RU" sz="2400" b="1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effectLst/>
                <a:latin typeface="Times New Roman" pitchFamily="18" charset="0"/>
                <a:cs typeface="Times New Roman" pitchFamily="18" charset="0"/>
              </a:rPr>
              <a:t>***Длительная пауза***</a:t>
            </a:r>
            <a:br>
              <a:rPr lang="ru-RU" sz="2400" b="1" dirty="0"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james-flamestar-wishful-drinki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60232" y="27809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376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9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45283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6512" y="1340768"/>
            <a:ext cx="6717432" cy="1399032"/>
          </a:xfrm>
        </p:spPr>
        <p:txBody>
          <a:bodyPr>
            <a:noAutofit/>
          </a:bodyPr>
          <a:lstStyle/>
          <a:p>
            <a:r>
              <a:rPr lang="ru-RU" sz="2800" b="1" dirty="0">
                <a:effectLst/>
                <a:latin typeface="Times New Roman" pitchFamily="18" charset="0"/>
                <a:cs typeface="Times New Roman" pitchFamily="18" charset="0"/>
              </a:rPr>
              <a:t>Все дышите, не дышите.</a:t>
            </a:r>
            <a:br>
              <a:rPr lang="ru-RU" sz="2800" b="1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effectLst/>
                <a:latin typeface="Times New Roman" pitchFamily="18" charset="0"/>
                <a:cs typeface="Times New Roman" pitchFamily="18" charset="0"/>
              </a:rPr>
              <a:t>Все в порядке – отдохните.</a:t>
            </a:r>
            <a:br>
              <a:rPr lang="ru-RU" sz="2800" b="1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effectLst/>
                <a:latin typeface="Times New Roman" pitchFamily="18" charset="0"/>
                <a:cs typeface="Times New Roman" pitchFamily="18" charset="0"/>
              </a:rPr>
              <a:t>Вместе руки поднимите.</a:t>
            </a:r>
            <a:br>
              <a:rPr lang="ru-RU" sz="2800" b="1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effectLst/>
                <a:latin typeface="Times New Roman" pitchFamily="18" charset="0"/>
                <a:cs typeface="Times New Roman" pitchFamily="18" charset="0"/>
              </a:rPr>
              <a:t>Превосходно! Отпустите!</a:t>
            </a:r>
            <a:br>
              <a:rPr lang="ru-RU" sz="2800" b="1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effectLst/>
                <a:latin typeface="Times New Roman" pitchFamily="18" charset="0"/>
                <a:cs typeface="Times New Roman" pitchFamily="18" charset="0"/>
              </a:rPr>
              <a:t>Наклонитесь, разогнитесь</a:t>
            </a:r>
            <a:br>
              <a:rPr lang="ru-RU" sz="2800" b="1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effectLst/>
                <a:latin typeface="Times New Roman" pitchFamily="18" charset="0"/>
                <a:cs typeface="Times New Roman" pitchFamily="18" charset="0"/>
              </a:rPr>
              <a:t>Встаньте прямо, улыбнитесь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xel-dreams-20240608-170002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55776" y="4293096"/>
            <a:ext cx="609600" cy="60960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64258" y="404664"/>
            <a:ext cx="4113709" cy="5924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551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4905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229600" cy="1399032"/>
          </a:xfrm>
        </p:spPr>
        <p:txBody>
          <a:bodyPr>
            <a:noAutofit/>
          </a:bodyPr>
          <a:lstStyle/>
          <a:p>
            <a:pPr algn="ctr"/>
            <a:r>
              <a:rPr lang="ru-RU" sz="8800" b="1" dirty="0" smtClean="0">
                <a:latin typeface="Times New Roman" pitchFamily="18" charset="0"/>
                <a:cs typeface="Times New Roman" pitchFamily="18" charset="0"/>
              </a:rPr>
              <a:t>иммунитет</a:t>
            </a:r>
            <a:endParaRPr lang="ru-RU" sz="8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Админ1\Downloads\6-sposobov-ukrepit-immunitet-Photoroo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268759"/>
            <a:ext cx="6235427" cy="538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96253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88640"/>
            <a:ext cx="8229600" cy="1399032"/>
          </a:xfrm>
        </p:spPr>
        <p:txBody>
          <a:bodyPr/>
          <a:lstStyle/>
          <a:p>
            <a:r>
              <a:rPr lang="ru-RU" b="1" dirty="0">
                <a:effectLst/>
              </a:rPr>
              <a:t>Игра  «Правда или нет»</a:t>
            </a: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484784"/>
            <a:ext cx="8229600" cy="4572000"/>
          </a:xfrm>
        </p:spPr>
        <p:txBody>
          <a:bodyPr>
            <a:normAutofit fontScale="92500" lnSpcReduction="20000"/>
          </a:bodyPr>
          <a:lstStyle/>
          <a:p>
            <a:pPr marL="64008" indent="0">
              <a:buNone/>
            </a:pPr>
            <a:r>
              <a:rPr lang="ru-RU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Вас прошу я дать ответ: </a:t>
            </a:r>
            <a:endParaRPr lang="ru-RU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marL="64008" indent="0">
              <a:buNone/>
            </a:pPr>
            <a:r>
              <a:rPr lang="ru-RU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Это </a:t>
            </a:r>
            <a:r>
              <a:rPr lang="ru-RU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правда или нет?</a:t>
            </a:r>
          </a:p>
          <a:p>
            <a:pPr marL="64008" indent="0" algn="r">
              <a:buNone/>
            </a:pPr>
            <a:r>
              <a:rPr lang="ru-RU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Чтоб с микробами не знаться,</a:t>
            </a:r>
          </a:p>
          <a:p>
            <a:pPr marL="64008" indent="0" algn="r">
              <a:buNone/>
            </a:pPr>
            <a:r>
              <a:rPr lang="ru-RU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Надо, дети, закаляться? </a:t>
            </a:r>
            <a:endParaRPr lang="ru-RU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marL="64008" indent="0">
              <a:buNone/>
            </a:pPr>
            <a:r>
              <a:rPr lang="ru-RU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Никогда</a:t>
            </a:r>
            <a:r>
              <a:rPr lang="ru-RU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чтоб не хворать,</a:t>
            </a:r>
          </a:p>
          <a:p>
            <a:pPr marL="64008" indent="0">
              <a:buNone/>
            </a:pPr>
            <a:r>
              <a:rPr lang="ru-RU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Надо целый день проспать? </a:t>
            </a:r>
            <a:endParaRPr lang="ru-RU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marL="64008" indent="0" algn="r">
              <a:buNone/>
            </a:pPr>
            <a:r>
              <a:rPr lang="ru-RU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Если хочешь сильным быть,</a:t>
            </a:r>
          </a:p>
          <a:p>
            <a:pPr marL="64008" indent="0" algn="r">
              <a:buNone/>
            </a:pPr>
            <a:r>
              <a:rPr lang="ru-RU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Со </a:t>
            </a:r>
            <a:r>
              <a:rPr lang="ru-RU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спортом надобно дружить</a:t>
            </a:r>
            <a:r>
              <a:rPr lang="ru-RU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ru-RU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marL="64008" indent="0">
              <a:buNone/>
            </a:pPr>
            <a:r>
              <a:rPr lang="ru-RU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Чтоб зимою не болеть,</a:t>
            </a:r>
          </a:p>
          <a:p>
            <a:pPr marL="64008" indent="0">
              <a:buNone/>
            </a:pPr>
            <a:r>
              <a:rPr lang="ru-RU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На прогулке надо петь? </a:t>
            </a:r>
            <a:endParaRPr lang="ru-RU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7956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548680"/>
            <a:ext cx="8229600" cy="5832648"/>
          </a:xfrm>
        </p:spPr>
        <p:txBody>
          <a:bodyPr>
            <a:normAutofit fontScale="92500" lnSpcReduction="20000"/>
          </a:bodyPr>
          <a:lstStyle/>
          <a:p>
            <a:pPr marL="64008" indent="0" algn="r">
              <a:buNone/>
            </a:pPr>
            <a:r>
              <a:rPr lang="ru-RU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И от гриппа, от ангины</a:t>
            </a:r>
          </a:p>
          <a:p>
            <a:pPr marL="64008" indent="0" algn="r">
              <a:buNone/>
            </a:pPr>
            <a:r>
              <a:rPr lang="ru-RU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Нас спасают витамины? </a:t>
            </a:r>
            <a:endParaRPr lang="ru-RU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marL="64008" indent="0">
              <a:buNone/>
            </a:pPr>
            <a:r>
              <a:rPr lang="ru-RU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Будешь </a:t>
            </a:r>
            <a:r>
              <a:rPr lang="ru-RU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кушать лук, чеснок,</a:t>
            </a:r>
          </a:p>
          <a:p>
            <a:pPr marL="64008" indent="0">
              <a:buNone/>
            </a:pPr>
            <a:r>
              <a:rPr lang="ru-RU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Тебя простуда не найдёт? </a:t>
            </a:r>
            <a:endParaRPr lang="ru-RU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marL="64008" indent="0" algn="r">
              <a:buNone/>
            </a:pPr>
            <a:r>
              <a:rPr lang="ru-RU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Хочешь </a:t>
            </a:r>
            <a:r>
              <a:rPr lang="ru-RU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самым крепким стать?</a:t>
            </a:r>
          </a:p>
          <a:p>
            <a:pPr marL="64008" indent="0" algn="r">
              <a:buNone/>
            </a:pPr>
            <a:r>
              <a:rPr lang="ru-RU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Сосульки начинай лизать! </a:t>
            </a:r>
            <a:endParaRPr lang="ru-RU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marL="64008" indent="0">
              <a:buNone/>
            </a:pPr>
            <a:r>
              <a:rPr lang="ru-RU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Ешь </a:t>
            </a:r>
            <a:r>
              <a:rPr lang="ru-RU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побольше витаминов,</a:t>
            </a:r>
          </a:p>
          <a:p>
            <a:pPr marL="64008" indent="0">
              <a:buNone/>
            </a:pPr>
            <a:r>
              <a:rPr lang="ru-RU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Будешь сильным и красивым? </a:t>
            </a:r>
            <a:endParaRPr lang="ru-RU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marL="64008" indent="0">
              <a:buNone/>
            </a:pPr>
            <a:endParaRPr lang="ru-RU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marL="64008" indent="0">
              <a:buNone/>
            </a:pPr>
            <a:endParaRPr lang="ru-RU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marL="64008" indent="0" algn="ctr">
              <a:buNone/>
            </a:pPr>
            <a:r>
              <a:rPr lang="ru-RU" sz="43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Какие молодцы, вы на верном пути к секрету здоровья!</a:t>
            </a:r>
          </a:p>
          <a:p>
            <a:pPr marL="64008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10210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399032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effectLst/>
                <a:latin typeface="Times New Roman" pitchFamily="18" charset="0"/>
                <a:cs typeface="Times New Roman" pitchFamily="18" charset="0"/>
              </a:rPr>
              <a:t>Музыкальная разминка </a:t>
            </a:r>
            <a:r>
              <a:rPr lang="ru-RU" sz="4000" b="1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effectLst/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4000" b="1" dirty="0">
                <a:effectLst/>
                <a:latin typeface="Times New Roman" pitchFamily="18" charset="0"/>
                <a:cs typeface="Times New Roman" pitchFamily="18" charset="0"/>
              </a:rPr>
              <a:t>В здоровом теле здоровый дух»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Эй, ух, в здоровом теле здорвый дух - Зарядка детская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40352" y="5949280"/>
            <a:ext cx="465584" cy="46558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068" y="1772816"/>
            <a:ext cx="7046331" cy="4266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575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5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941168"/>
            <a:ext cx="3970784" cy="613790"/>
          </a:xfrm>
        </p:spPr>
        <p:txBody>
          <a:bodyPr>
            <a:noAutofit/>
          </a:bodyPr>
          <a:lstStyle/>
          <a:p>
            <a:r>
              <a:rPr lang="ru-RU" sz="6000" b="1" dirty="0" smtClean="0">
                <a:latin typeface="Times New Roman" pitchFamily="18" charset="0"/>
                <a:cs typeface="Times New Roman" pitchFamily="18" charset="0"/>
              </a:rPr>
              <a:t>полезно</a:t>
            </a:r>
            <a:endParaRPr lang="ru-RU" sz="6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332656"/>
            <a:ext cx="5002382" cy="4980149"/>
          </a:xfr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5004048" y="4941168"/>
            <a:ext cx="3970784" cy="61379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marL="484632" algn="l" rtl="0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6000" b="1" dirty="0" smtClean="0">
                <a:latin typeface="Times New Roman" pitchFamily="18" charset="0"/>
                <a:cs typeface="Times New Roman" pitchFamily="18" charset="0"/>
              </a:rPr>
              <a:t>вредно</a:t>
            </a:r>
            <a:endParaRPr lang="ru-RU" sz="6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3473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effectLst/>
              </a:rPr>
              <a:t>Предметы личной гигиены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628800"/>
            <a:ext cx="6599116" cy="4896544"/>
          </a:xfrm>
        </p:spPr>
      </p:pic>
    </p:spTree>
    <p:extLst>
      <p:ext uri="{BB962C8B-B14F-4D97-AF65-F5344CB8AC3E}">
        <p14:creationId xmlns:p14="http://schemas.microsoft.com/office/powerpoint/2010/main" val="25624626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399032"/>
          </a:xfrm>
        </p:spPr>
        <p:txBody>
          <a:bodyPr/>
          <a:lstStyle/>
          <a:p>
            <a:pPr algn="ctr"/>
            <a:r>
              <a:rPr lang="ru-RU" b="1" dirty="0">
                <a:effectLst/>
              </a:rPr>
              <a:t>Стрельба в </a:t>
            </a:r>
            <a:r>
              <a:rPr lang="ru-RU" b="1" dirty="0" smtClean="0">
                <a:effectLst/>
              </a:rPr>
              <a:t>микроба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241376"/>
            <a:ext cx="5616624" cy="5616624"/>
          </a:xfrm>
        </p:spPr>
      </p:pic>
    </p:spTree>
    <p:extLst>
      <p:ext uri="{BB962C8B-B14F-4D97-AF65-F5344CB8AC3E}">
        <p14:creationId xmlns:p14="http://schemas.microsoft.com/office/powerpoint/2010/main" val="226557842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ркая">
  <a:themeElements>
    <a:clrScheme name="Другая 1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568C11"/>
      </a:accent1>
      <a:accent2>
        <a:srgbClr val="EDFADC"/>
      </a:accent2>
      <a:accent3>
        <a:srgbClr val="A7EA52"/>
      </a:accent3>
      <a:accent4>
        <a:srgbClr val="5DCEAF"/>
      </a:accent4>
      <a:accent5>
        <a:srgbClr val="B4DCFA"/>
      </a:accent5>
      <a:accent6>
        <a:srgbClr val="FFFF00"/>
      </a:accent6>
      <a:hlink>
        <a:srgbClr val="56C7AA"/>
      </a:hlink>
      <a:folHlink>
        <a:srgbClr val="59A8D1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53</TotalTime>
  <Words>144</Words>
  <Application>Microsoft Office PowerPoint</Application>
  <PresentationFormat>Экран (4:3)</PresentationFormat>
  <Paragraphs>34</Paragraphs>
  <Slides>13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Яркая</vt:lpstr>
      <vt:lpstr>Если хочешь быть здоров!</vt:lpstr>
      <vt:lpstr>Все дышите, не дышите. Все в порядке – отдохните. Вместе руки поднимите. Превосходно! Отпустите! Наклонитесь, разогнитесь Встаньте прямо, улыбнитесь</vt:lpstr>
      <vt:lpstr>иммунитет</vt:lpstr>
      <vt:lpstr>Игра  «Правда или нет» </vt:lpstr>
      <vt:lpstr>Презентация PowerPoint</vt:lpstr>
      <vt:lpstr>Музыкальная разминка  «В здоровом теле здоровый дух»</vt:lpstr>
      <vt:lpstr>полезно</vt:lpstr>
      <vt:lpstr>Предметы личной гигиены</vt:lpstr>
      <vt:lpstr>Стрельба в микроба</vt:lpstr>
      <vt:lpstr>Донеси не урони</vt:lpstr>
      <vt:lpstr>Подвижная игра «Иммунитет» </vt:lpstr>
      <vt:lpstr>Массаж «Рельсы, рельсы» </vt:lpstr>
      <vt:lpstr>Мы спокойно засыпаем Сном волшебным отдыхаем Дышится легко, ровно, глубоко Наши руки отдыхают Ноги тоже отдыхают Отдыхаем, засыпаем Шея не напряжена И расслаблена Дышится легко, ровно, глубоко ***Длительная пауза***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Если хочешь быть здоров!</dc:title>
  <dc:creator>Админ1</dc:creator>
  <cp:lastModifiedBy>Админ1</cp:lastModifiedBy>
  <cp:revision>6</cp:revision>
  <dcterms:created xsi:type="dcterms:W3CDTF">2025-04-08T11:03:56Z</dcterms:created>
  <dcterms:modified xsi:type="dcterms:W3CDTF">2025-04-08T12:08:12Z</dcterms:modified>
</cp:coreProperties>
</file>