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</p:sldMasterIdLst>
  <p:notesMasterIdLst>
    <p:notesMasterId r:id="rId59"/>
  </p:notesMasterIdLst>
  <p:sldIdLst>
    <p:sldId id="256" r:id="rId21"/>
    <p:sldId id="318" r:id="rId22"/>
    <p:sldId id="320" r:id="rId23"/>
    <p:sldId id="257" r:id="rId24"/>
    <p:sldId id="275" r:id="rId25"/>
    <p:sldId id="306" r:id="rId26"/>
    <p:sldId id="260" r:id="rId27"/>
    <p:sldId id="323" r:id="rId28"/>
    <p:sldId id="272" r:id="rId29"/>
    <p:sldId id="324" r:id="rId30"/>
    <p:sldId id="262" r:id="rId31"/>
    <p:sldId id="317" r:id="rId32"/>
    <p:sldId id="309" r:id="rId33"/>
    <p:sldId id="263" r:id="rId34"/>
    <p:sldId id="277" r:id="rId35"/>
    <p:sldId id="280" r:id="rId36"/>
    <p:sldId id="281" r:id="rId37"/>
    <p:sldId id="284" r:id="rId38"/>
    <p:sldId id="311" r:id="rId39"/>
    <p:sldId id="265" r:id="rId40"/>
    <p:sldId id="266" r:id="rId41"/>
    <p:sldId id="267" r:id="rId42"/>
    <p:sldId id="268" r:id="rId43"/>
    <p:sldId id="269" r:id="rId44"/>
    <p:sldId id="270" r:id="rId45"/>
    <p:sldId id="314" r:id="rId46"/>
    <p:sldId id="282" r:id="rId47"/>
    <p:sldId id="288" r:id="rId48"/>
    <p:sldId id="289" r:id="rId49"/>
    <p:sldId id="290" r:id="rId50"/>
    <p:sldId id="294" r:id="rId51"/>
    <p:sldId id="295" r:id="rId52"/>
    <p:sldId id="298" r:id="rId53"/>
    <p:sldId id="302" r:id="rId54"/>
    <p:sldId id="303" r:id="rId55"/>
    <p:sldId id="304" r:id="rId56"/>
    <p:sldId id="316" r:id="rId57"/>
    <p:sldId id="326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B166F-DDAB-44EE-9855-F40D1F9D5309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3FA5E-E48D-44A5-9CC9-2E4E3A13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4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3FA5E-E48D-44A5-9CC9-2E4E3A13AC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3FA5E-E48D-44A5-9CC9-2E4E3A13AC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29DB4-7EC7-4114-91AC-0EB6970A936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29DB4-7EC7-4114-91AC-0EB6970A936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29DB4-7EC7-4114-91AC-0EB6970A936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5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986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51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345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129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241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400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382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517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7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633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65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2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93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004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98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200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572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813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43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055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21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8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708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65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106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555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659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647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7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833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595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534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097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6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390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5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765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102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295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5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66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428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306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84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78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682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58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11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93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3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45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697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676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957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929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284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9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641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7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279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0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408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801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788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634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547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950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514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0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235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38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902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017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401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506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666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09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250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349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741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376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4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716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840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1557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55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862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51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476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053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3856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4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212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07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105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110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8609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070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096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41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517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35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65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5001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483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52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989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8090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235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9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845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81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491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7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3100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86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716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37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431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7465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583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0590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4122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2022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23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622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28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3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26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73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37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73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7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35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85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31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74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05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9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75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6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0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5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12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15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84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1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2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32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27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39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4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24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72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71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48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35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90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257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2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5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6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18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47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13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0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04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050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4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155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97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27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49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978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867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4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229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02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18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5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8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6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41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601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79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51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85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37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086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53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490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6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86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30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654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2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951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47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65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1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3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78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4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9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76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6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29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2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7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64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08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05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9F594-172B-4016-9F85-11BAD243D9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1CFEF-BACC-42C5-82DE-2AE31CA57F07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92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3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27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75FAA-5AB3-4F93-96ED-C8C6D23CD23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23.04.2025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DE106-0139-4222-9CAE-3D2D6D87D69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77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рск.путешеств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190" y="-243408"/>
            <a:ext cx="9572660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549cf4da169e1ac1edf332f9ef793e66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 ЛИШНЮЮ ФИГУРУ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9552" y="1556792"/>
            <a:ext cx="3168352" cy="20162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3608" y="4365104"/>
            <a:ext cx="1944216" cy="1944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4509120"/>
            <a:ext cx="2160240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5508104" y="1484784"/>
            <a:ext cx="2232248" cy="2160240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шняя фигура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7354" y="0"/>
            <a:ext cx="106442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аб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ЗВУК МОР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71810"/>
            <a:ext cx="4395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цифрогр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-214346" y="5429264"/>
            <a:ext cx="4214842" cy="55402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>
              <a:buNone/>
            </a:pP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089" name="TextBox 16"/>
          <p:cNvSpPr txBox="1">
            <a:spLocks noChangeArrowheads="1"/>
          </p:cNvSpPr>
          <p:nvPr/>
        </p:nvSpPr>
        <p:spPr bwMode="auto">
          <a:xfrm>
            <a:off x="2643188" y="1571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20" y="428605"/>
            <a:ext cx="78691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4400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14291"/>
            <a:ext cx="61436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Назови пропущенные  числа </a:t>
            </a:r>
            <a:endParaRPr lang="ru-RU" sz="4800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256"/>
            <a:ext cx="10001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1 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857628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2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4214818"/>
            <a:ext cx="1143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3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857628"/>
            <a:ext cx="10715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4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4286256"/>
            <a:ext cx="78581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5  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3929066"/>
            <a:ext cx="8572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6 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4214818"/>
            <a:ext cx="8572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7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6000760" y="3929066"/>
            <a:ext cx="10715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8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4214818"/>
            <a:ext cx="10001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9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786190"/>
            <a:ext cx="16430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10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54267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089" name="TextBox 16"/>
          <p:cNvSpPr txBox="1">
            <a:spLocks noChangeArrowheads="1"/>
          </p:cNvSpPr>
          <p:nvPr/>
        </p:nvSpPr>
        <p:spPr bwMode="auto">
          <a:xfrm>
            <a:off x="2714612" y="1571612"/>
            <a:ext cx="112726" cy="3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00034" y="214290"/>
            <a:ext cx="7869120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4400" b="1" dirty="0" smtClean="0">
                <a:solidFill>
                  <a:prstClr val="black"/>
                </a:solidFill>
                <a:latin typeface="Calibri"/>
              </a:rPr>
            </a:br>
            <a:endParaRPr lang="ru-RU" sz="4400" b="1" dirty="0" smtClean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0"/>
            <a:ext cx="70009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«Назови числа»</a:t>
            </a:r>
            <a:endParaRPr lang="ru-RU" sz="6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928802"/>
            <a:ext cx="14712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3</a:t>
            </a:r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  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928802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4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928802"/>
            <a:ext cx="10715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5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1714488"/>
            <a:ext cx="1357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7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1928802"/>
            <a:ext cx="8467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8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1643050"/>
            <a:ext cx="10715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9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3357562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1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3429000"/>
            <a:ext cx="1143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2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3357562"/>
            <a:ext cx="10001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3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3357562"/>
            <a:ext cx="9895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4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3357562"/>
            <a:ext cx="1143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5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58082" y="3571876"/>
            <a:ext cx="10001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6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255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89094" y="285729"/>
            <a:ext cx="786912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089" name="TextBox 16"/>
          <p:cNvSpPr txBox="1">
            <a:spLocks noChangeArrowheads="1"/>
          </p:cNvSpPr>
          <p:nvPr/>
        </p:nvSpPr>
        <p:spPr bwMode="auto">
          <a:xfrm>
            <a:off x="2643188" y="1571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596" y="214291"/>
            <a:ext cx="84296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«Назови соседей числа»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643050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5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1643050"/>
            <a:ext cx="8467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6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643050"/>
            <a:ext cx="10001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7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1643050"/>
            <a:ext cx="10715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1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1643050"/>
            <a:ext cx="8467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2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01024" y="1643050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3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3071810"/>
            <a:ext cx="10001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11486" y="3071809"/>
            <a:ext cx="10317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5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3071810"/>
            <a:ext cx="10001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6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1" y="3071810"/>
            <a:ext cx="12144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8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3071810"/>
            <a:ext cx="11324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9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43834" y="3071810"/>
            <a:ext cx="15001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10</a:t>
            </a:r>
            <a:endParaRPr lang="ru-RU" sz="9600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741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Игра «Живые    цифры»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аб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ЗВУК МОР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499604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/>
                <a:ea typeface="Calibri"/>
              </a:rPr>
              <a:t>Дорогие </a:t>
            </a:r>
            <a:r>
              <a:rPr lang="ru-RU" sz="4000" dirty="0">
                <a:solidFill>
                  <a:srgbClr val="FFFF00"/>
                </a:solidFill>
                <a:latin typeface="Times New Roman"/>
                <a:ea typeface="Calibri"/>
              </a:rPr>
              <a:t>дети, я приглашаю вас в путешествие по морю . В пути вас ждут интересные задания. Вы должны будете показать свои знания, умения, сообразительность. Желаю </a:t>
            </a:r>
            <a:r>
              <a:rPr lang="ru-RU" sz="4000" dirty="0" smtClean="0">
                <a:solidFill>
                  <a:srgbClr val="FFFF00"/>
                </a:solidFill>
                <a:latin typeface="Times New Roman"/>
                <a:ea typeface="Calibri"/>
              </a:rPr>
              <a:t>удачи!!! </a:t>
            </a:r>
            <a:r>
              <a:rPr lang="ru-RU" sz="4000" dirty="0">
                <a:solidFill>
                  <a:srgbClr val="FFFF00"/>
                </a:solidFill>
                <a:latin typeface="Times New Roman"/>
                <a:ea typeface="Calibri"/>
              </a:rPr>
              <a:t>Фея «Математики».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тров  молчанк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17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Остров «Молчанка».</a:t>
            </a:r>
            <a:endParaRPr lang="ru-RU" sz="5400" b="1" i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чет мяч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33375"/>
            <a:ext cx="7072362" cy="61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чет пирамидки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514350"/>
            <a:ext cx="7839075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чет фрукты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8001056" cy="550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нтики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5" y="1"/>
            <a:ext cx="935834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ук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429684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аб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ЗВУК МОР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тьяна\Desktop\ОСТРОВ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48680"/>
            <a:ext cx="8351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«ОСТРОВ   ЗАДАЧЕК»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ttp://namonitore.ru/uploads/catalog/nature/tsvetochniy_lug_2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stihoff.ucoz.ru/_ph/157/2/32260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7813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tihoff.ucoz.ru/_ph/157/2/32260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365625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://stihoff.ucoz.ru/_ph/157/2/32260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10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03" name="AutoShape 12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1280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525248">
            <a:off x="5736432" y="1677193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59832" y="1124744"/>
            <a:ext cx="3744416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rgbClr val="0BD0D9">
                      <a:tint val="10000"/>
                    </a:srgbClr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88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428860" y="2276475"/>
            <a:ext cx="41434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3+1=4</a:t>
            </a:r>
            <a:endParaRPr lang="ru-RU" sz="9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ФЕЯ.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5250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http://th09.deviantart.net/fs70/PRE/i/2010/153/9/2/Into_The_Forest_by_DREAMCA7CHER.jpg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450" y="3789363"/>
            <a:ext cx="12969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157788"/>
            <a:ext cx="952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635500"/>
            <a:ext cx="15128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708275"/>
            <a:ext cx="151288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05263"/>
            <a:ext cx="15128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425" y="2133600"/>
            <a:ext cx="12969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750" y="3716338"/>
            <a:ext cx="12954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47864" y="1124744"/>
            <a:ext cx="3096344" cy="470898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12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285992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7-3=4</a:t>
            </a: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orsona.ru/wp-content/uploads/2012/11/kitaiskii_ieroglif_derevo.jpg"/>
          <p:cNvPicPr>
            <a:picLocks noChangeAspect="1" noChangeArrowheads="1"/>
          </p:cNvPicPr>
          <p:nvPr/>
        </p:nvPicPr>
        <p:blipFill>
          <a:blip r:embed="rId2" cstate="print"/>
          <a:srcRect r="11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img0.liveinternet.ru/images/attach/c/5/85/773/85773782_59602654_Ptichki_raduy_ot_Lenn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4813"/>
            <a:ext cx="23764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://images-photo.ru/_ph/23/2/45166799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628775"/>
            <a:ext cx="30241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2276872"/>
            <a:ext cx="2664295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rgbClr val="0BD0D9">
                      <a:tint val="10000"/>
                    </a:srgbClr>
                  </a:solidFill>
                </a:ln>
                <a:solidFill>
                  <a:srgbClr val="00206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9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763712" y="2276475"/>
            <a:ext cx="50228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2+3=5</a:t>
            </a:r>
            <a:endParaRPr lang="ru-RU" sz="9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s://encrypted-tbn2.gstatic.com/images?q=tbn:ANd9GcQZ4wMlw-ETWgIh_onfyncJ9-sFpptxHN9bn1iZthpNXmBTYNqz"/>
          <p:cNvPicPr>
            <a:picLocks noChangeAspect="1" noChangeArrowheads="1"/>
          </p:cNvPicPr>
          <p:nvPr/>
        </p:nvPicPr>
        <p:blipFill>
          <a:blip r:embed="rId2" cstate="print"/>
          <a:srcRect r="16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2131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868863"/>
            <a:ext cx="158273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4290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068638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5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59259E-6 C 0.00312 -0.01273 0.00017 -0.00486 0.01406 -0.01875 C 0.03124 -0.03611 0.04843 -0.05764 0.07031 -0.0625 C 0.08801 -0.06181 0.10572 -0.06204 0.12343 -0.06042 C 0.13871 -0.05903 0.14947 -0.05069 0.16406 -0.04792 C 0.17221 -0.04259 0.18333 -0.03727 0.19218 -0.03542 C 0.20312 -0.02569 0.21961 -0.02338 0.23281 -0.02083 C 0.24322 -0.02176 0.25485 -0.01829 0.26406 -0.025 C 0.27378 -0.03218 0.28055 -0.04329 0.28906 -0.05208 C 0.30572 -0.06944 0.32447 -0.08611 0.34531 -0.09167 C 0.36492 -0.09051 0.3776 -0.08935 0.39531 -0.08542 C 0.41423 -0.07523 0.43367 -0.06898 0.45312 -0.06042 C 0.46353 -0.06134 0.47499 -0.05833 0.48437 -0.06458 C 0.48662 -0.0662 0.48836 -0.06898 0.49062 -0.07083 C 0.49756 -0.07662 0.50572 -0.07894 0.51249 -0.08542 C 0.51787 -0.09051 0.51996 -0.09491 0.52656 -0.09792 C 0.53194 -0.10324 0.53906 -0.10833 0.54374 -0.11458 C 0.55416 -0.12847 0.53906 -0.11389 0.55156 -0.125 C 0.55346 -0.13264 0.55242 -0.1294 0.55468 -0.13542 " pathEditMode="relative" ptsTypes="ffffffffffffffffff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085 -0.01689 0.02083 -0.03449 0.03593 -0.03958 C 0.0493 -0.05393 0.06562 -0.05787 0.08125 -0.06666 C 0.08975 -0.07152 0.08697 -0.07245 0.09843 -0.075 C 0.10833 -0.07708 0.11822 -0.07754 0.12812 -0.07916 C 0.15746 -0.07708 0.18628 -0.07176 0.21562 -0.06875 C 0.22812 -0.07014 0.23107 -0.06921 0.24062 -0.07291 C 0.24375 -0.07407 0.24687 -0.07569 0.25 -0.07708 C 0.25156 -0.07777 0.25468 -0.07916 0.25468 -0.07916 C 0.26718 -0.09166 0.27795 -0.10393 0.28906 -0.11875 C 0.2927 -0.12361 0.29513 -0.13125 0.3 -0.13333 C 0.31041 -0.13796 0.32031 -0.14282 0.33125 -0.14583 C 0.34218 -0.14514 0.35312 -0.1449 0.36406 -0.14375 C 0.37256 -0.14282 0.38107 -0.13657 0.38906 -0.13333 C 0.40347 -0.12754 0.41961 -0.12639 0.43437 -0.125 C 0.44895 -0.12569 0.46354 -0.12523 0.47812 -0.12708 C 0.48298 -0.12777 0.49375 -0.14745 0.49843 -0.15208 C 0.50312 -0.15648 0.50729 -0.16342 0.5125 -0.16666 C 0.51545 -0.16852 0.51875 -0.16944 0.52187 -0.17083 C 0.52343 -0.17152 0.52656 -0.17291 0.52656 -0.17291 C 0.53697 -0.17222 0.54739 -0.17222 0.55781 -0.17083 C 0.56215 -0.17014 0.57031 -0.16666 0.57031 -0.16666 C 0.57447 -0.16296 0.57968 -0.15902 0.58437 -0.15625 C 0.58732 -0.15439 0.59062 -0.15347 0.59375 -0.15208 C 0.59531 -0.15139 0.59843 -0.15 0.59843 -0.15 C 0.61631 -0.15231 0.61579 -0.15023 0.625 -0.16875 C 0.62777 -0.17453 0.63593 -0.18333 0.63593 -0.18333 C 0.63836 -0.19282 0.64461 -0.1993 0.64687 -0.20833 C 0.64791 -0.2125 0.65 -0.22083 0.65 -0.22083 " pathEditMode="relative" ptsTypes="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s://encrypted-tbn2.gstatic.com/images?q=tbn:ANd9GcQZ4wMlw-ETWgIh_onfyncJ9-sFpptxHN9bn1iZthpNXmBTYNqz"/>
          <p:cNvPicPr>
            <a:picLocks noChangeAspect="1" noChangeArrowheads="1"/>
          </p:cNvPicPr>
          <p:nvPr/>
        </p:nvPicPr>
        <p:blipFill>
          <a:blip r:embed="rId2" cstate="print"/>
          <a:srcRect r="16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2131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868863"/>
            <a:ext cx="158273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4290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499991" y="188640"/>
            <a:ext cx="172819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 smtClean="0">
                <a:ln w="29210">
                  <a:solidFill>
                    <a:srgbClr val="0BD0D9">
                      <a:tint val="10000"/>
                    </a:srgbClr>
                  </a:solidFill>
                </a:ln>
                <a:solidFill>
                  <a:srgbClr val="00206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  <a:endParaRPr lang="ru-RU" sz="30000" b="1" spc="200" dirty="0">
              <a:ln w="29210">
                <a:solidFill>
                  <a:srgbClr val="0BD0D9">
                    <a:tint val="10000"/>
                  </a:srgbClr>
                </a:solidFill>
              </a:ln>
              <a:solidFill>
                <a:srgbClr val="00206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6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3712" y="2276475"/>
            <a:ext cx="4665675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6-2=4</a:t>
            </a:r>
            <a:endParaRPr lang="ru-RU" sz="15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аб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ЗВУК МОР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МОЛОД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аб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ЗВУК МОР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ОСТ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437112"/>
            <a:ext cx="60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cs typeface="Aharoni" pitchFamily="2" charset="-79"/>
              </a:rPr>
              <a:t>ОСТРОВ «ГЕОМЕТРОЧЕСКИХ ФИГУР»</a:t>
            </a:r>
            <a:endParaRPr lang="ru-RU" sz="5400" b="1" i="1" dirty="0">
              <a:solidFill>
                <a:srgbClr val="FFFF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59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ФИГУ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ьемные фигу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1-tub-ru.yandex.net/i?id=549cf4da169e1ac1edf332f9ef793e66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НАЙДИ ЛИШНЮЮ ФИГУРУ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4824"/>
            <a:ext cx="2088232" cy="187220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652120" y="1844824"/>
            <a:ext cx="1944216" cy="1656184"/>
          </a:xfrm>
          <a:prstGeom prst="triangl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5724128" y="4005064"/>
            <a:ext cx="1872208" cy="2376264"/>
          </a:xfrm>
          <a:prstGeom prst="diamond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437112"/>
            <a:ext cx="2952328" cy="172819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шний прямоу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93</Words>
  <Application>Microsoft Office PowerPoint</Application>
  <PresentationFormat>Экран (4:3)</PresentationFormat>
  <Paragraphs>63</Paragraphs>
  <Slides>38</Slides>
  <Notes>5</Notes>
  <HiddenSlides>0</HiddenSlides>
  <MMClips>5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38</vt:i4>
      </vt:variant>
    </vt:vector>
  </HeadingPairs>
  <TitlesOfParts>
    <vt:vector size="58" baseType="lpstr">
      <vt:lpstr>Тема Office</vt:lpstr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11_Поток</vt:lpstr>
      <vt:lpstr>12_Поток</vt:lpstr>
      <vt:lpstr>13_Поток</vt:lpstr>
      <vt:lpstr>1_Тема Office</vt:lpstr>
      <vt:lpstr>2_Тема Office</vt:lpstr>
      <vt:lpstr>14_Поток</vt:lpstr>
      <vt:lpstr>15_Поток</vt:lpstr>
      <vt:lpstr>16_Поток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НАЙДИ ЛИШНЮЮ ФИГУРУ</vt:lpstr>
      <vt:lpstr>Презентация PowerPoint</vt:lpstr>
      <vt:lpstr>НАЙДИ ЛИШНЮЮ ФИГУРУ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      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</dc:creator>
  <cp:lastModifiedBy>Татьяна</cp:lastModifiedBy>
  <cp:revision>48</cp:revision>
  <dcterms:created xsi:type="dcterms:W3CDTF">2019-02-20T11:01:55Z</dcterms:created>
  <dcterms:modified xsi:type="dcterms:W3CDTF">2025-04-23T11:34:32Z</dcterms:modified>
</cp:coreProperties>
</file>