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0"/>
  </p:notesMasterIdLst>
  <p:sldIdLst>
    <p:sldId id="256" r:id="rId2"/>
    <p:sldId id="279" r:id="rId3"/>
    <p:sldId id="260" r:id="rId4"/>
    <p:sldId id="263" r:id="rId5"/>
    <p:sldId id="281" r:id="rId6"/>
    <p:sldId id="280" r:id="rId7"/>
    <p:sldId id="282" r:id="rId8"/>
    <p:sldId id="283" r:id="rId9"/>
    <p:sldId id="284" r:id="rId10"/>
    <p:sldId id="269" r:id="rId11"/>
    <p:sldId id="285" r:id="rId12"/>
    <p:sldId id="286" r:id="rId13"/>
    <p:sldId id="272" r:id="rId14"/>
    <p:sldId id="288" r:id="rId15"/>
    <p:sldId id="287" r:id="rId16"/>
    <p:sldId id="275" r:id="rId17"/>
    <p:sldId id="289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4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0" autoAdjust="0"/>
    <p:restoredTop sz="92308" autoAdjust="0"/>
  </p:normalViewPr>
  <p:slideViewPr>
    <p:cSldViewPr>
      <p:cViewPr varScale="1">
        <p:scale>
          <a:sx n="72" d="100"/>
          <a:sy n="72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03648-1FB7-4004-93FE-5201788B66F6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A4B88-6AA4-4EB2-9A47-1801BBD8BA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5" name="Рисунок 14" descr="проба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34" y="0"/>
            <a:ext cx="914093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0A04955-A67E-4046-A0E3-B2B18172542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5807BF-0832-414C-B6C3-CD7D78654B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2843808" y="4365104"/>
            <a:ext cx="4608512" cy="1152128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Разработала: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категории 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Демиденок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Ольга Васильевна</a:t>
            </a:r>
          </a:p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5" name="Заголовок 19"/>
          <p:cNvSpPr>
            <a:spLocks noGrp="1"/>
          </p:cNvSpPr>
          <p:nvPr>
            <p:ph type="ctrTitle"/>
          </p:nvPr>
        </p:nvSpPr>
        <p:spPr>
          <a:xfrm>
            <a:off x="899592" y="1988840"/>
            <a:ext cx="7486600" cy="194421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b="1" spc="50" dirty="0">
                <a:ln w="11430"/>
                <a:solidFill>
                  <a:srgbClr val="FF0000"/>
                </a:solidFill>
              </a:rPr>
              <a:t>Проект </a:t>
            </a:r>
            <a:r>
              <a:rPr lang="ru-RU" b="1" spc="50" dirty="0" smtClean="0">
                <a:ln w="11430"/>
                <a:solidFill>
                  <a:srgbClr val="FF0000"/>
                </a:solidFill>
              </a:rPr>
              <a:t/>
            </a:r>
            <a:br>
              <a:rPr lang="ru-RU" b="1" spc="50" dirty="0" smtClean="0">
                <a:ln w="11430"/>
                <a:solidFill>
                  <a:srgbClr val="FF0000"/>
                </a:solidFill>
              </a:rPr>
            </a:br>
            <a:r>
              <a:rPr lang="ru-RU" b="1" spc="50" dirty="0" smtClean="0">
                <a:ln w="11430"/>
                <a:solidFill>
                  <a:srgbClr val="FF0000"/>
                </a:solidFill>
              </a:rPr>
              <a:t>«Народная игрушка</a:t>
            </a:r>
            <a:r>
              <a:rPr lang="ru-RU" b="1" spc="50" dirty="0">
                <a:ln w="11430"/>
                <a:solidFill>
                  <a:srgbClr val="FF0000"/>
                </a:solidFill>
              </a:rPr>
              <a:t>» </a:t>
            </a:r>
            <a:r>
              <a:rPr lang="ru-RU" b="1" spc="50" dirty="0" smtClean="0">
                <a:ln w="11430"/>
                <a:solidFill>
                  <a:srgbClr val="FF0000"/>
                </a:solidFill>
              </a:rPr>
              <a:t/>
            </a:r>
            <a:br>
              <a:rPr lang="ru-RU" b="1" spc="50" dirty="0" smtClean="0">
                <a:ln w="11430"/>
                <a:solidFill>
                  <a:srgbClr val="FF0000"/>
                </a:solidFill>
              </a:rPr>
            </a:br>
            <a:endParaRPr lang="ru-RU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764704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«Никольский детский сад»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84"/>
    </mc:Choice>
    <mc:Fallback xmlns="">
      <p:transition advTm="9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32"/>
            <a:ext cx="612068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          Социально-коммуникативное развитие</a:t>
            </a:r>
            <a:endParaRPr lang="ru-RU" b="1" dirty="0" smtClean="0">
              <a:solidFill>
                <a:srgbClr val="111111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Picture 3" descr="C:\Users\1\Desktop\фото проект\P1060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64" y="603801"/>
            <a:ext cx="3682491" cy="27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фото проект\фото к проекту\P107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2" y="4077072"/>
            <a:ext cx="3584634" cy="254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ikolsk\Desktop\IMG20220407171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0050"/>
            <a:ext cx="3717005" cy="28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ikolsk\Desktop\IMG20220407160250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2" y="603801"/>
            <a:ext cx="2613034" cy="33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3645024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Магазин игрушек»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393741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Рассматривание альбома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764704"/>
            <a:ext cx="3096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Д/и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 «Чудесный мешочек»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8063" y="2924944"/>
            <a:ext cx="3212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Какие бывают матрёшки»</a:t>
            </a:r>
          </a:p>
        </p:txBody>
      </p:sp>
    </p:spTree>
    <p:extLst>
      <p:ext uri="{BB962C8B-B14F-4D97-AF65-F5344CB8AC3E}">
        <p14:creationId xmlns:p14="http://schemas.microsoft.com/office/powerpoint/2010/main" val="2869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278513"/>
            <a:ext cx="4362261" cy="482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Познавательное развитие</a:t>
            </a:r>
            <a:endParaRPr lang="ru-RU" sz="2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 descr="C:\Users\1\Desktop\фото проект\P107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9" y="726509"/>
            <a:ext cx="279807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esktop\фото проект\P1060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7" y="3380830"/>
            <a:ext cx="2799069" cy="327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Оксана\Desktop\фото для призентации\DSC0107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/>
          <a:stretch/>
        </p:blipFill>
        <p:spPr bwMode="auto">
          <a:xfrm>
            <a:off x="2915816" y="942667"/>
            <a:ext cx="3131716" cy="3247480"/>
          </a:xfrm>
          <a:prstGeom prst="rect">
            <a:avLst/>
          </a:prstGeom>
          <a:noFill/>
          <a:extLst/>
        </p:spPr>
      </p:pic>
      <p:pic>
        <p:nvPicPr>
          <p:cNvPr id="6148" name="Picture 4" descr="C:\Users\Nikolsk\Desktop\фото к проекту\P1070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980" y="4013306"/>
            <a:ext cx="3019855" cy="26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f2.ppt-online.org/files2/slide/j/JhKU6DucTI8b4dYtq39Gr0gzF5fNioPMOyZXlwsQCA/slide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572" y="4163750"/>
            <a:ext cx="2989408" cy="25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696" y="802878"/>
            <a:ext cx="3257715" cy="32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44824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«Расставь по величине</a:t>
            </a:r>
            <a:r>
              <a:rPr lang="ru-RU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89980" y="3380830"/>
            <a:ext cx="2786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Д/и: «Один – много», «Собери матрёшку»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942667"/>
            <a:ext cx="3131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Экскурсия в мини-музей «Игрушки наших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бабушек»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89980" y="4008778"/>
            <a:ext cx="2786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Экспериментирование: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1" y="3789040"/>
            <a:ext cx="2376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разрезные картинки</a:t>
            </a:r>
          </a:p>
        </p:txBody>
      </p:sp>
    </p:spTree>
    <p:extLst>
      <p:ext uri="{BB962C8B-B14F-4D97-AF65-F5344CB8AC3E}">
        <p14:creationId xmlns:p14="http://schemas.microsoft.com/office/powerpoint/2010/main" val="36898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568863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Речевое развитие </a:t>
            </a:r>
            <a:endParaRPr lang="ru-RU" sz="24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 descr="C:\Users\Nikolsk\Desktop\IMG20220407100137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5" y="633697"/>
            <a:ext cx="3851796" cy="29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ikolsk\Desktop\IMG20220407160518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71" y="3564462"/>
            <a:ext cx="3850186" cy="315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ikolsk\Desktop\IMG20220407160804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5164"/>
            <a:ext cx="3021294" cy="33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pp.userapi.com/c626121/v626121964/3b713/zD7pHlgEf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169">
            <a:off x="7441053" y="2111772"/>
            <a:ext cx="1117996" cy="78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ikolsk\Desktop\фото к проекту\IMG20220405120238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9" y="3635972"/>
            <a:ext cx="3970409" cy="31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62766" y="1772816"/>
            <a:ext cx="1981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Опиши игрушку»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564903"/>
            <a:ext cx="194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Драматизация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«Еду-еду»</a:t>
            </a: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868142" y="3727264"/>
            <a:ext cx="2708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Пальчиковые игры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560" y="6245157"/>
            <a:ext cx="3970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Разучивание стихотворения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Подарили мне матрешку». </a:t>
            </a:r>
          </a:p>
        </p:txBody>
      </p:sp>
    </p:spTree>
    <p:extLst>
      <p:ext uri="{BB962C8B-B14F-4D97-AF65-F5344CB8AC3E}">
        <p14:creationId xmlns:p14="http://schemas.microsoft.com/office/powerpoint/2010/main" val="11553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"/>
            <a:ext cx="676875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Художественно-эстетическое развитие 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4098" name="Picture 2" descr="C:\Users\1\Desktop\фото проект\P1060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2419"/>
            <a:ext cx="3998530" cy="27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фото проект\фото к проекту\IMG20220405133133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6723"/>
            <a:ext cx="4142546" cy="294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фото проект\фото к проекту\IMG20220405133706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33" y="775598"/>
            <a:ext cx="4130247" cy="28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Desktop\фото проект\.trashed-1651826203-IMG20220406112554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34" y="3751853"/>
            <a:ext cx="4130246" cy="290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852936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Конструирование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 Домик для матрёшек»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861048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Рисование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Платье для Матрешки».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62233" y="1052736"/>
            <a:ext cx="2618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Аппликация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Дымковская лошадка»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932040" y="6042356"/>
            <a:ext cx="3656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Лепка из соленого теста 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Баранки для матрёшки»</a:t>
            </a:r>
          </a:p>
        </p:txBody>
      </p:sp>
    </p:spTree>
    <p:extLst>
      <p:ext uri="{BB962C8B-B14F-4D97-AF65-F5344CB8AC3E}">
        <p14:creationId xmlns:p14="http://schemas.microsoft.com/office/powerpoint/2010/main" val="26515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8" y="958081"/>
            <a:ext cx="3317363" cy="540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1\Desktop\фото проект\фото к проекту\IMG20220329112226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72" y="3042581"/>
            <a:ext cx="4281609" cy="298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фото проект\P107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375411" y="616135"/>
            <a:ext cx="4281609" cy="270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975" y="2304864"/>
            <a:ext cx="473335" cy="57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032" y="373306"/>
            <a:ext cx="3062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Музыкальная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«Карусели»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6031783"/>
            <a:ext cx="36724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Игра на музыкальных инструментах: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Ложки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188640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Танец «Мы веселые матрешки</a:t>
            </a:r>
            <a:r>
              <a:rPr lang="ru-RU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1380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88640"/>
            <a:ext cx="489654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Физическое развитие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1026" name="Picture 2" descr="C:\Users\1\Desktop\фото проект\IMG20220411090030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70" y="3212976"/>
            <a:ext cx="426801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фото проект\IMG20220411112802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2" y="1556792"/>
            <a:ext cx="4268013" cy="30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фото проект\IMG20220411112509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45" y="887449"/>
            <a:ext cx="4176464" cy="30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887449"/>
            <a:ext cx="37444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Мало - подвижная игра: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Шли матрёшки по дорожке</a:t>
            </a:r>
            <a:r>
              <a:rPr lang="ru-RU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5373216"/>
            <a:ext cx="2361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Утренняя зарядка: «Игрушки»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548680"/>
            <a:ext cx="338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Подвижная игра «Лошадки»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48557"/>
            <a:ext cx="500616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Работа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родителями </a:t>
            </a:r>
            <a:endParaRPr lang="ru-RU" sz="2800" b="1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37464"/>
            <a:ext cx="784887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2050" name="Picture 2" descr="C:\Users\1\Desktop\фото проект\P107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91" y="3119232"/>
            <a:ext cx="2952328" cy="37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фото проект\P107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47368"/>
            <a:ext cx="2475667" cy="36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ds02.infourok.ru/uploads/ex/0a54/000797eb-d02d90d9/hello_html_3676fbbf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0" y="422232"/>
            <a:ext cx="2554440" cy="384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Nikolsk\Desktop\IMG20220408160952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55" y="637464"/>
            <a:ext cx="4573705" cy="341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314736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класс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«Тряпичная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кукла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Утешнища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36004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Мини-музей </a:t>
            </a:r>
          </a:p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«Народная игрушка» 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" y="1012343"/>
            <a:ext cx="5315017" cy="546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2320" y="1012343"/>
            <a:ext cx="339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Выставка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«Моя любимая игрушка»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Nikolsk\Desktop\фото к проекту\P107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84" y="2475874"/>
            <a:ext cx="2448271" cy="37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7263" y="1500807"/>
            <a:ext cx="256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Альбом открыток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G:\22\фото проект\P10601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/>
          <a:stretch/>
        </p:blipFill>
        <p:spPr bwMode="auto">
          <a:xfrm>
            <a:off x="49069" y="1665145"/>
            <a:ext cx="2839541" cy="463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ages.lgkuv.ru/images/2019/5/LubimayaIgrush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74" y="1720229"/>
            <a:ext cx="3384378" cy="321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5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37118"/>
            <a:ext cx="7992888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Nikolsk\Desktop\IMG20220407095243_01 —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45210"/>
            <a:ext cx="8208912" cy="58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1979712" y="285593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Мы уверены в том, что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народная игрушка является, при тщательном ее изучении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неисчерпаемым источником мудрой и творческой педагогики»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610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013175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Народная игрушка – это особый вид народного творчества. Выразительная и понятная каждому ребенку, она и сегодня способна порадовать малыша.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ds05.infourok.ru/uploads/ex/10ac/0011d773-aa2f4bcc/hello_html_4ef74d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42679"/>
            <a:ext cx="648071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128792" cy="1440160"/>
          </a:xfrm>
          <a:effectLst/>
        </p:spPr>
        <p:txBody>
          <a:bodyPr>
            <a:noAutofit/>
          </a:bodyPr>
          <a:lstStyle/>
          <a:p>
            <a:pPr indent="0" algn="l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Цель: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риобщить </a:t>
            </a:r>
            <a:r>
              <a:rPr lang="ru-RU" sz="24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детей к народной культуре, через ознакомление с народной игрушкой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7" y="1772817"/>
            <a:ext cx="8136903" cy="3734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-формировать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представления детей о народных игрушках: матрёшка, дымковские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игрушки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мелкой моторики рук, внимания, мышления, восприятия, памяти,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творчества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-воспитание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бережного отношения к игрушке, к труду народных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7694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8488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Актуальность: 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возвращение  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молодого поколения к русским национальным традициям, к изучению исторических 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корней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Наш проект позволит  привить любовь и  уважение к истории России, чувство гордости за неё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3" name="Picture 2" descr="G:\22\фото проект\P1060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21189"/>
            <a:ext cx="3528392" cy="39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2776"/>
            <a:ext cx="6840760" cy="4734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Знание 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разнообразных видов народных игрушек, содержания игр с 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ними</a:t>
            </a:r>
            <a:endParaRPr lang="ru-RU" sz="2400" dirty="0" smtClean="0">
              <a:ea typeface="Times New Roman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Умение 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организовывать совместную и самостоятельную игровую деятельность с народной 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игрушкой</a:t>
            </a:r>
            <a:endParaRPr lang="ru-RU" sz="2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Заинтересованность детей этой темой, проявление их познавательной 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активности</a:t>
            </a:r>
            <a:endParaRPr lang="ru-RU" sz="2400" dirty="0">
              <a:ea typeface="Calibri"/>
              <a:cs typeface="Times New Roman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24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Положительная </a:t>
            </a:r>
            <a:r>
              <a:rPr lang="ru-RU" sz="2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динамика в развитии речи детей младшего дошкольного 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72816"/>
            <a:ext cx="2472423" cy="26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548680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Планируемый результат: </a:t>
            </a:r>
          </a:p>
        </p:txBody>
      </p:sp>
    </p:spTree>
    <p:extLst>
      <p:ext uri="{BB962C8B-B14F-4D97-AF65-F5344CB8AC3E}">
        <p14:creationId xmlns:p14="http://schemas.microsoft.com/office/powerpoint/2010/main" val="24285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5289" y="548680"/>
            <a:ext cx="5238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ru-RU" sz="1400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33457"/>
            <a:ext cx="7920880" cy="40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Постановка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целей, определение актуальности и значимости 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проекта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Подбор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изучение методической литературы по 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теме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Подбор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наглядно-дидактического материала для развития творчества детей (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разработка занятий)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Обсуждение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проблемы с родителями 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(консультация и анкетирование)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Создание </a:t>
            </a:r>
            <a:r>
              <a:rPr lang="ru-RU" sz="2000" dirty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условий для участия родителей в образовательном </a:t>
            </a:r>
            <a:r>
              <a:rPr lang="ru-RU" sz="2000" dirty="0" smtClean="0">
                <a:solidFill>
                  <a:srgbClr val="11111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процессе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548681"/>
            <a:ext cx="5238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Предварительная работа: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789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9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Этапы реализации </a:t>
            </a:r>
            <a:r>
              <a:rPr lang="ru-RU" sz="2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проекта</a:t>
            </a:r>
            <a: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836713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этап- Мотивация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1\Desktop\фото проект\IMG20220406100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36713"/>
            <a:ext cx="4896544" cy="36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750025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Беседа с детьми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«Народная игрушка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Что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это такое?»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1. Какие народные игрушки ты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знаешь? Знаешь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 ты, с какими игрушками играли раньше?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2.Среди игрушек на столе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выбери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что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нравится тебе больше всех. (Матрешка, флюгер-вертушка, игрушка-забава, свистулька, дымковская игрушка)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3.Как с ней можно играть?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.Есть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 у тебя дома народная игрушка?</a:t>
            </a:r>
          </a:p>
        </p:txBody>
      </p:sp>
    </p:spTree>
    <p:extLst>
      <p:ext uri="{BB962C8B-B14F-4D97-AF65-F5344CB8AC3E}">
        <p14:creationId xmlns:p14="http://schemas.microsoft.com/office/powerpoint/2010/main" val="4759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3265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этап - подготовительный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4149080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Совместно с детьми определили возможные источники информации</a:t>
            </a:r>
          </a:p>
        </p:txBody>
      </p:sp>
      <p:pic>
        <p:nvPicPr>
          <p:cNvPr id="2050" name="Picture 2" descr="C:\Users\1\Desktop\фото проект\фото к проекту\P107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2" y="1340768"/>
            <a:ext cx="4785454" cy="502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9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13690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Альбом «Расписная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игрушка» Раскраски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«Матрешки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Презентация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Матрёшки»                                        Произведения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устного народного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476672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этап- практический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фото проект\фото к проекту\P107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0048">
            <a:off x="-129155" y="2774635"/>
            <a:ext cx="4112084" cy="331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фото проект\фото к проекту\P107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375" y="2591770"/>
            <a:ext cx="3151192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137" y="2203240"/>
            <a:ext cx="3631167" cy="378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2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1567</TotalTime>
  <Words>369</Words>
  <Application>Microsoft Office PowerPoint</Application>
  <PresentationFormat>Экран (4:3)</PresentationFormat>
  <Paragraphs>86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Проект  «Народная игрушка»  </vt:lpstr>
      <vt:lpstr>Презентация PowerPoint</vt:lpstr>
      <vt:lpstr>Цель: Приобщить детей к народной культуре, через ознакомление с народной игрушкой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Бежевый</dc:title>
  <dc:creator>Татьяна Ивановна</dc:creator>
  <cp:lastModifiedBy>1</cp:lastModifiedBy>
  <cp:revision>147</cp:revision>
  <dcterms:created xsi:type="dcterms:W3CDTF">2015-03-16T20:36:02Z</dcterms:created>
  <dcterms:modified xsi:type="dcterms:W3CDTF">2024-05-17T08:41:41Z</dcterms:modified>
</cp:coreProperties>
</file>