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4" r:id="rId2"/>
    <p:sldId id="257" r:id="rId3"/>
    <p:sldId id="275" r:id="rId4"/>
    <p:sldId id="262" r:id="rId5"/>
    <p:sldId id="265" r:id="rId6"/>
    <p:sldId id="271" r:id="rId7"/>
    <p:sldId id="266" r:id="rId8"/>
    <p:sldId id="273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пт 24.04.20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Коррекционное занятие педагога-психолога для 5 в класса 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внутренний мир. Уникальность моего-твоего внутреннего мира»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ync\Desktop\шабл презент\картинки о школе\b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3886200"/>
            <a:ext cx="2089143" cy="207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5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Sync\Desktop\шабл презент\Всё для презентаций16.01.2008\Коллекция анимашек\f50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14620"/>
            <a:ext cx="314327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57167"/>
            <a:ext cx="628652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На протяжении жизни перед каждым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человеком постоянно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встают вопросы: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Кто я? Каков я? Знаю ли я себя?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Давайте взглянем на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себя в зеркало, но не простое, а зеркало своего внутреннего состояния, зеркало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души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Sync\Desktop\шабл презент\картинки о школе\0_9ff33_1810993d_X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9992" y="3501008"/>
            <a:ext cx="396044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8028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ответах на вопрос типа «Кто я?» мы сравниваем себя с другими людьми (родителями, друзьями, знакомыми), героями литературных произведений. Это сопоставление позволяет       выделить то особенное, что отличает одного человека от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другого.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Путем сравнения увиденных в другом человеке качеств со своими, вы познаете самих себя.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мы можем узнать внутренний мир другого человека, познакомиться с его 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чертами характера!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Sync\Desktop\шабл презент\картинки о школе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200" y="3571559"/>
            <a:ext cx="2786082" cy="328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3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же мой внутренний мир?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ync\Pictures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243211"/>
            <a:ext cx="6472237" cy="485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обозначающие отдельные качества личности,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помогут вам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себя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качества, которые относятся к вам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0298" y="1600200"/>
            <a:ext cx="3143272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Аккуратность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Доброта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Доверчивость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Грубость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Жадность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Жизнерадостность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Завистливость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Застенчивость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Искренность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Капризность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Легковерие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Мечтательность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rgbClr val="7030A0"/>
                </a:solidFill>
              </a:rPr>
              <a:t>Обидчивость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600200"/>
            <a:ext cx="2900354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</a:rPr>
              <a:t>Терпеливость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</a:rPr>
              <a:t>Трудолюбие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</a:rPr>
              <a:t>Трусость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</a:rPr>
              <a:t>Упорство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</a:rPr>
              <a:t>Уступчивость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</a:rPr>
              <a:t>Упрямство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</a:rPr>
              <a:t>Черствость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</a:rPr>
              <a:t>Честность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</a:rPr>
              <a:t>Чуткость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7030A0"/>
                </a:solidFill>
              </a:rPr>
              <a:t>Осторожность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7030A0"/>
                </a:solidFill>
              </a:rPr>
              <a:t>Самостоятельность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таблица чувств и эмоций поможет разобраться в себе. В каких ситуациях ты так чувствуешь себя?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00200"/>
            <a:ext cx="7308304" cy="5257800"/>
          </a:xfrm>
        </p:spPr>
      </p:pic>
    </p:spTree>
    <p:extLst>
      <p:ext uri="{BB962C8B-B14F-4D97-AF65-F5344CB8AC3E}">
        <p14:creationId xmlns:p14="http://schemas.microsoft.com/office/powerpoint/2010/main" val="20601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32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</a:t>
            </a:r>
            <a:r>
              <a:rPr lang="ru-RU" sz="32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вопросы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700808"/>
            <a:ext cx="5915000" cy="30140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узнать характер по внешности человека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поступкам человека можно судить о его характере?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j0428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643446"/>
            <a:ext cx="1643074" cy="180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j0424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143512"/>
            <a:ext cx="1500198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j04338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57200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прочитай и постарайся объяснить смысл мудрой притчи о внутреннем мире человека «Два волка»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3600400" cy="3744416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779912" y="1600200"/>
            <a:ext cx="5112568" cy="4925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то давно, старик открыл своему внуку жизненную истину: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каждом человеке идет борьба, очень похожая на борьбу двух волков.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представляет зло: зависть, ревность, сожаление, эгоизм, амбиции, ложь.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олицетворяет добро: мир, любовь, надежду, истину, доброту, верность.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тронутый до глубины души словами деда, задумался, а потом спросил: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 какой волк в конце побеждает?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улыбнулся и ответил: Внутренний мир любого человека покрыт завесой тайны, под которой скрываются самые потаенные желания человека.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из нас есть свое собственное чудовище, притаившееся в засаде.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 если ты способен видеть прекрасное, то это только потому, что носишь прекрасное внутри себя.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побеждает тот волк, которого ты кормишь! 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272573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И ещё…если человек не хочет прилагать усилий для создания своего внутреннего мира– никто ему не сможет помочь. Ведь каждый сам творец своей судьбы.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Sync\Desktop\шабл презент\картинки о школе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85355" y="3286125"/>
            <a:ext cx="3673527" cy="284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263</Words>
  <Application>Microsoft Office PowerPoint</Application>
  <PresentationFormat>Экран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Коррекционное занятие педагога-психолога для 5 в класса  «Мой внутренний мир. Уникальность моего-твоего внутреннего мира» </vt:lpstr>
      <vt:lpstr>Презентация PowerPoint</vt:lpstr>
      <vt:lpstr>Презентация PowerPoint</vt:lpstr>
      <vt:lpstr>Какой же мой внутренний мир?</vt:lpstr>
      <vt:lpstr>Слова, обозначающие отдельные качества личности,  помогут вам оценить себя. Выберите качества, которые относятся к вам</vt:lpstr>
      <vt:lpstr>Эта таблица чувств и эмоций поможет разобраться в себе. В каких ситуациях ты так чувствуешь себя?</vt:lpstr>
      <vt:lpstr>Постарайтесь ответить  на вопросы:</vt:lpstr>
      <vt:lpstr>Внимательно прочитай и постарайся объяснить смысл мудрой притчи о внутреннем мире человека «Два волка»</vt:lpstr>
      <vt:lpstr>И ещё…если человек не хочет прилагать усилий для создания своего внутреннего мира– никто ему не сможет помочь. Ведь каждый сам творец своей судьбы.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23</cp:revision>
  <dcterms:created xsi:type="dcterms:W3CDTF">2013-09-07T18:35:40Z</dcterms:created>
  <dcterms:modified xsi:type="dcterms:W3CDTF">2020-04-24T05:17:08Z</dcterms:modified>
</cp:coreProperties>
</file>