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277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E5D3E51-6CF4-48D2-81C4-ECE9C8D35E3C}" type="datetimeFigureOut">
              <a:rPr lang="ru-RU" smtClean="0"/>
              <a:t>28.12.2023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0A37C8-9268-475E-BD51-1842E56FE46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556792"/>
            <a:ext cx="7344816" cy="273630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Методический материал к занятию </a:t>
            </a:r>
            <a:br>
              <a:rPr lang="ru-RU" dirty="0" smtClean="0"/>
            </a:br>
            <a:r>
              <a:rPr lang="ru-RU" dirty="0" smtClean="0"/>
              <a:t>«Целое и часть»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009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машина\109176246_13e - копия (2) - коп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974275"/>
            <a:ext cx="26860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8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машина\109176246_13e - копия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784" y="1643345"/>
            <a:ext cx="4269910" cy="329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04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машина\109176246_13e - копия (3) - коп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700213"/>
            <a:ext cx="6665913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99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машина\109176246_13e - копия (4) - коп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700213"/>
            <a:ext cx="6665913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95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C:\Users\User\Desktop\машина\109176246_13e - копия (5) - коп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287" y="2671307"/>
            <a:ext cx="5974941" cy="3261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278886" y="1772816"/>
            <a:ext cx="5976664" cy="4104456"/>
          </a:xfrm>
          <a:prstGeom prst="rect">
            <a:avLst/>
          </a:prstGeom>
          <a:ln w="57150"/>
          <a:scene3d>
            <a:camera prst="isometricOffAxis1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89856" y="547355"/>
            <a:ext cx="7056784" cy="2448272"/>
          </a:xfrm>
          <a:prstGeom prst="rect">
            <a:avLst/>
          </a:prstGeom>
          <a:ln w="76200"/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-117866"/>
            <a:ext cx="7056784" cy="2448272"/>
          </a:xfrm>
          <a:prstGeom prst="rect">
            <a:avLst/>
          </a:prstGeom>
          <a:ln w="76200"/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472717" y="2520081"/>
            <a:ext cx="1253244" cy="3564096"/>
          </a:xfrm>
          <a:prstGeom prst="rect">
            <a:avLst/>
          </a:prstGeom>
          <a:ln w="57150"/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087216" y="1306198"/>
            <a:ext cx="7056784" cy="2448272"/>
          </a:xfrm>
          <a:prstGeom prst="rect">
            <a:avLst/>
          </a:prstGeom>
          <a:ln w="76200"/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4067944" y="5877272"/>
            <a:ext cx="3499284" cy="72008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 rot="1937176">
            <a:off x="1137006" y="5483766"/>
            <a:ext cx="1882011" cy="7724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 rot="10605796" flipH="1">
            <a:off x="4024173" y="5878916"/>
            <a:ext cx="3545672" cy="60325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4" name="Picture 4" descr="http://montessoriself.ru/wp-content/uploads/2016/05/m1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921" y="5166147"/>
            <a:ext cx="1025977" cy="101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Арка 10"/>
          <p:cNvSpPr/>
          <p:nvPr/>
        </p:nvSpPr>
        <p:spPr>
          <a:xfrm rot="1171922">
            <a:off x="2111540" y="4838207"/>
            <a:ext cx="1413718" cy="1389383"/>
          </a:xfrm>
          <a:prstGeom prst="blockArc">
            <a:avLst>
              <a:gd name="adj1" fmla="val 10480648"/>
              <a:gd name="adj2" fmla="val 1904054"/>
              <a:gd name="adj3" fmla="val 217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ятно 2 16"/>
          <p:cNvSpPr/>
          <p:nvPr/>
        </p:nvSpPr>
        <p:spPr>
          <a:xfrm>
            <a:off x="176174" y="5040837"/>
            <a:ext cx="1911042" cy="1383103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ятно 1 17"/>
          <p:cNvSpPr/>
          <p:nvPr/>
        </p:nvSpPr>
        <p:spPr>
          <a:xfrm>
            <a:off x="7472717" y="6237312"/>
            <a:ext cx="1253244" cy="461783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лнце 18"/>
          <p:cNvSpPr/>
          <p:nvPr/>
        </p:nvSpPr>
        <p:spPr>
          <a:xfrm>
            <a:off x="176175" y="160548"/>
            <a:ext cx="1213682" cy="94572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ятно 2 20"/>
          <p:cNvSpPr/>
          <p:nvPr/>
        </p:nvSpPr>
        <p:spPr>
          <a:xfrm rot="2167477">
            <a:off x="2887271" y="6243284"/>
            <a:ext cx="1201804" cy="461783"/>
          </a:xfrm>
          <a:prstGeom prst="irregularSeal2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07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montessoriself.ru/wp-content/uploads/2016/05/m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256" y="980728"/>
            <a:ext cx="4608511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4vector.com/i/free-vector-cheese-food-clip-art_112911_Cheese_Food_clip_art_high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89040"/>
            <a:ext cx="3194720" cy="239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55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</TotalTime>
  <Words>4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Методический материал к занятию  «Целое и часть»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Nookie</dc:creator>
  <cp:lastModifiedBy>Наталья</cp:lastModifiedBy>
  <cp:revision>4</cp:revision>
  <dcterms:created xsi:type="dcterms:W3CDTF">2017-03-17T16:16:04Z</dcterms:created>
  <dcterms:modified xsi:type="dcterms:W3CDTF">2023-12-27T18:20:45Z</dcterms:modified>
</cp:coreProperties>
</file>