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2" r:id="rId4"/>
    <p:sldId id="274" r:id="rId5"/>
    <p:sldId id="259" r:id="rId6"/>
    <p:sldId id="261" r:id="rId7"/>
    <p:sldId id="265" r:id="rId8"/>
    <p:sldId id="266" r:id="rId9"/>
    <p:sldId id="267" r:id="rId10"/>
    <p:sldId id="268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6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EC626-DE2E-4073-B56F-A7FF885F0395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0C51E-15DA-4C1F-BEDC-C0C141D61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9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Выполнил: воспитатель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                                                             1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квалиф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кат.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                                                               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Бузынникова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С.В.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C51E-15DA-4C1F-BEDC-C0C141D6179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C51E-15DA-4C1F-BEDC-C0C141D6179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35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10х10см.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C51E-15DA-4C1F-BEDC-C0C141D6179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5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6х15см.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C51E-15DA-4C1F-BEDC-C0C141D6179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63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6х6см.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C51E-15DA-4C1F-BEDC-C0C141D6179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159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6х11см.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C51E-15DA-4C1F-BEDC-C0C141D6179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48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C51E-15DA-4C1F-BEDC-C0C141D6179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50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18см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C51E-15DA-4C1F-BEDC-C0C141D6179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56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ПОРТФОЛИО 2019\153860.75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1" y="34661"/>
            <a:ext cx="9144000" cy="70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43513"/>
            <a:ext cx="72008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БДОУ г. Омска «Детский сад № 241»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36812" y="2156226"/>
            <a:ext cx="5670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мастерская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 изготовления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народной куклы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Подорожница</a:t>
            </a:r>
            <a:r>
              <a:rPr lang="ru-RU" sz="2800" b="1" dirty="0" smtClean="0"/>
              <a:t>».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77904" y="3668831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Галямова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Л.Н.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8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ПОРТФОЛИО 2019\153860.75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Кукла-оберег &quot;Подорожница&quot;. Пошаговый мастер-класс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3"/>
          <a:stretch/>
        </p:blipFill>
        <p:spPr bwMode="auto">
          <a:xfrm>
            <a:off x="1150044" y="763604"/>
            <a:ext cx="2917900" cy="2665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укла-оберег &quot;Подорожница&quot;. Пошаговый мастер-класс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0"/>
          <a:stretch/>
        </p:blipFill>
        <p:spPr bwMode="auto">
          <a:xfrm>
            <a:off x="5042036" y="886093"/>
            <a:ext cx="2914339" cy="2542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укла-оберег &quot;Подорожница&quot;. Пошаговый мастер-класс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2"/>
          <a:stretch/>
        </p:blipFill>
        <p:spPr bwMode="auto">
          <a:xfrm>
            <a:off x="3059832" y="3339964"/>
            <a:ext cx="2592288" cy="2465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99592" y="908720"/>
            <a:ext cx="720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4609" y="980728"/>
            <a:ext cx="363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51820" y="3429000"/>
            <a:ext cx="324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3299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ПОРТФОЛИО 2019\153860.75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укла-оберег &quot;Подорожница&quot;. Пошаговый мастер-класс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5"/>
          <a:stretch/>
        </p:blipFill>
        <p:spPr bwMode="auto">
          <a:xfrm>
            <a:off x="833928" y="1124744"/>
            <a:ext cx="359405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укла-оберег &quot;Подорожница&quot;. Пошаговый мастер-класс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0"/>
          <a:stretch/>
        </p:blipFill>
        <p:spPr bwMode="auto">
          <a:xfrm>
            <a:off x="4571999" y="2276872"/>
            <a:ext cx="3431813" cy="297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168477" y="908720"/>
            <a:ext cx="2254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Платочек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3929" y="1231885"/>
            <a:ext cx="353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90313" y="2276872"/>
            <a:ext cx="432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79713" y="2738537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18см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176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ПОРТФОЛИО 2019\153860.75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-25896"/>
            <a:ext cx="9144000" cy="70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908720"/>
            <a:ext cx="54360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Куклу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–«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Подорожницу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путь с собой возьми.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Держит «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Подорожница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Горсть родной земли.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Любящая женщина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Молится и ждет,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дорога дальняя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принесет!</a:t>
            </a:r>
          </a:p>
          <a:p>
            <a:pPr algn="ctr"/>
            <a:r>
              <a:rPr lang="ru-RU" sz="2000" b="1" dirty="0"/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5503" y="3645024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СПАСИБО ЗА ВНИМАНИЕ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511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ПОРТФОЛИО 2019\153860.75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" y="-138500"/>
            <a:ext cx="9144000" cy="70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\Desktop\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52" b="4335"/>
          <a:stretch/>
        </p:blipFill>
        <p:spPr bwMode="auto">
          <a:xfrm>
            <a:off x="1002415" y="548680"/>
            <a:ext cx="713917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ПОРТФОЛИО 2019\153860.75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\Desktop\igrovie-kukli-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" r="10158"/>
          <a:stretch/>
        </p:blipFill>
        <p:spPr bwMode="auto">
          <a:xfrm>
            <a:off x="1066022" y="3068960"/>
            <a:ext cx="31565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\Desktop\igrovie-kukli-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" r="11985"/>
          <a:stretch/>
        </p:blipFill>
        <p:spPr bwMode="auto">
          <a:xfrm>
            <a:off x="4948982" y="3068960"/>
            <a:ext cx="315141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Админ\Desktop\igrovie-kukli-0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r="11293"/>
          <a:stretch/>
        </p:blipFill>
        <p:spPr bwMode="auto">
          <a:xfrm>
            <a:off x="1066022" y="649841"/>
            <a:ext cx="3156572" cy="24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Админ\Desktop\igrovie-kukli-0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5" r="11007"/>
          <a:stretch/>
        </p:blipFill>
        <p:spPr bwMode="auto">
          <a:xfrm>
            <a:off x="4948982" y="582096"/>
            <a:ext cx="3151410" cy="248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81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\Desktop\ПОРТФОЛИО 2019\153860.75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2"/>
            <a:ext cx="9144000" cy="68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укла &quot;Берегиня дома&quot; – купить на Ярмарке Мастеров – 51TA3RU | Народная  кукла, Моск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669" y="3211262"/>
            <a:ext cx="2453291" cy="23174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77" y="758001"/>
            <a:ext cx="2664296" cy="2336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76" y="3217777"/>
            <a:ext cx="2371063" cy="2287705"/>
          </a:xfrm>
          <a:prstGeom prst="rect">
            <a:avLst/>
          </a:prstGeom>
        </p:spPr>
      </p:pic>
      <p:sp>
        <p:nvSpPr>
          <p:cNvPr id="6" name="AutoShape 4" descr="D:\%D0%94%D0%BE%D0%BA%D1%83%D0%BC%D0%B5%D0%BD%D1%82%D1%8B %D0%94. %D1%81%D0%B0%D0%B4%D0%B0\577622169_w640_h640_kukla-zernushka-valya (1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62" y="658469"/>
            <a:ext cx="1843399" cy="2446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89" y="658469"/>
            <a:ext cx="1821302" cy="247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6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ПОРТФОЛИО 2019\153860.75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971"/>
            <a:ext cx="9144000" cy="70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\Desktop\Новая папка (7)\IMG_20200120_0737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0"/>
          <a:stretch/>
        </p:blipFill>
        <p:spPr bwMode="auto">
          <a:xfrm>
            <a:off x="1187624" y="957745"/>
            <a:ext cx="3096344" cy="391141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1124744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Подорожница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одна из основных славянских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куколок.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брали с собой в дорогу.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18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ПОРТФОЛИО 2019\153860.750x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0"/>
            <a:ext cx="9144000" cy="70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Кукла-оберег &quot;Подорожница&quot;. Пошаговый мастер-класс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4" r="6253" b="8712"/>
          <a:stretch/>
        </p:blipFill>
        <p:spPr bwMode="auto">
          <a:xfrm>
            <a:off x="958929" y="1340768"/>
            <a:ext cx="354106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укла-оберег &quot;Подорожница&quot;. Пошаговый мастер-класс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6" r="5847" b="9533"/>
          <a:stretch/>
        </p:blipFill>
        <p:spPr bwMode="auto">
          <a:xfrm>
            <a:off x="4655820" y="1988840"/>
            <a:ext cx="3588588" cy="3271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38178" y="764704"/>
            <a:ext cx="3723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И</a:t>
            </a:r>
            <a:r>
              <a:rPr lang="ru-RU" sz="2800" b="1" i="1" dirty="0" smtClean="0"/>
              <a:t>зготовление </a:t>
            </a:r>
            <a:r>
              <a:rPr lang="ru-RU" sz="2800" b="1" i="1" dirty="0"/>
              <a:t>основы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6741" y="1340768"/>
            <a:ext cx="3128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00066" y="2249488"/>
            <a:ext cx="736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2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361610"/>
              </p:ext>
            </p:extLst>
          </p:nvPr>
        </p:nvGraphicFramePr>
        <p:xfrm>
          <a:off x="2777807" y="5661248"/>
          <a:ext cx="533588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Объект упаковщика для оболочки" showAsIcon="1" r:id="rId7" imgW="3756600" imgH="685800" progId="Package">
                  <p:embed/>
                </p:oleObj>
              </mc:Choice>
              <mc:Fallback>
                <p:oleObj name="Объект упаковщика для оболочки" showAsIcon="1" r:id="rId7" imgW="37566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77807" y="5661248"/>
                        <a:ext cx="533588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07704" y="1988840"/>
            <a:ext cx="1728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10х10см</a:t>
            </a:r>
          </a:p>
        </p:txBody>
      </p:sp>
    </p:spTree>
    <p:extLst>
      <p:ext uri="{BB962C8B-B14F-4D97-AF65-F5344CB8AC3E}">
        <p14:creationId xmlns:p14="http://schemas.microsoft.com/office/powerpoint/2010/main" val="195265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0">
        <p:split orient="vert"/>
      </p:transition>
    </mc:Choice>
    <mc:Fallback xmlns="">
      <p:transition spd="slow" advClick="0" advTm="6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ПОРТФОЛИО 2019\153860.75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87" y="-1991"/>
            <a:ext cx="9144000" cy="70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Кукла-оберег &quot;Подорожница&quot;. Пошаговый мастер-класс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4" r="6244" b="11854"/>
          <a:stretch/>
        </p:blipFill>
        <p:spPr bwMode="auto">
          <a:xfrm>
            <a:off x="851057" y="1047627"/>
            <a:ext cx="2784839" cy="1559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укла-оберег &quot;Подорожница&quot;. Пошаговый мастер-класс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7" b="12038"/>
          <a:stretch/>
        </p:blipFill>
        <p:spPr bwMode="auto">
          <a:xfrm>
            <a:off x="5638800" y="908721"/>
            <a:ext cx="270773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укла-оберег &quot;Подорожница&quot;. Пошаговый мастер-класс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19"/>
          <a:stretch/>
        </p:blipFill>
        <p:spPr bwMode="auto">
          <a:xfrm>
            <a:off x="851058" y="3068960"/>
            <a:ext cx="2707729" cy="213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укла-оберег &quot;Подорожница&quot;. Пошаговый мастер-класс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93"/>
          <a:stretch/>
        </p:blipFill>
        <p:spPr bwMode="auto">
          <a:xfrm>
            <a:off x="5597773" y="3068960"/>
            <a:ext cx="2625199" cy="2139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укла-оберег &quot;Подорожница&quot;. Пошаговый мастер-класс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8" r="7757" b="12960"/>
          <a:stretch/>
        </p:blipFill>
        <p:spPr bwMode="auto">
          <a:xfrm>
            <a:off x="3419872" y="2607294"/>
            <a:ext cx="2218928" cy="2069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439864" y="565403"/>
            <a:ext cx="4228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Платье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Подорожницы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1059" y="1088623"/>
            <a:ext cx="408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1273291"/>
            <a:ext cx="288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3244334"/>
            <a:ext cx="288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40644" y="3244334"/>
            <a:ext cx="545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58787" y="2492896"/>
            <a:ext cx="365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1273289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6х15см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571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ПОРТФОЛИО 2019\153860.75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892"/>
            <a:ext cx="9144000" cy="70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Кукла-оберег &quot;Подорожница&quot;. Пошаговый мастер-класс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r="24153" b="9980"/>
          <a:stretch/>
        </p:blipFill>
        <p:spPr bwMode="auto">
          <a:xfrm>
            <a:off x="1115616" y="1030765"/>
            <a:ext cx="2376263" cy="2675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39752" y="445991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узелка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Кукла-оберег &quot;Подорожница&quot;. Пошаговый мастер-класс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2"/>
          <a:stretch/>
        </p:blipFill>
        <p:spPr bwMode="auto">
          <a:xfrm>
            <a:off x="4572000" y="2718212"/>
            <a:ext cx="3221717" cy="229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15617" y="1124744"/>
            <a:ext cx="360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36637" y="3244334"/>
            <a:ext cx="471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5" y="2348880"/>
            <a:ext cx="3510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6х6см.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79913" y="1124744"/>
            <a:ext cx="4013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узелок куколке закладывали золу родного очага или землю, взятую рядом с домом.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ПОРТФОЛИО 2019\153860.75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795" cy="70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укла-оберег &quot;Подорожница&quot;. Пошаговый мастер-класс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5"/>
          <a:stretch/>
        </p:blipFill>
        <p:spPr bwMode="auto">
          <a:xfrm>
            <a:off x="5220074" y="1195979"/>
            <a:ext cx="2943408" cy="234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укла-оберег &quot;Подорожница&quot;. Пошаговый мастер-класс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6"/>
          <a:stretch/>
        </p:blipFill>
        <p:spPr bwMode="auto">
          <a:xfrm>
            <a:off x="2843808" y="3457708"/>
            <a:ext cx="3240567" cy="241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17003" y="672758"/>
            <a:ext cx="2844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Ручки куклы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Кукла-оберег &quot;Подорожница&quot;. Пошаговый мастер-класс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49" b="9980"/>
          <a:stretch/>
        </p:blipFill>
        <p:spPr bwMode="auto">
          <a:xfrm>
            <a:off x="1054220" y="1030766"/>
            <a:ext cx="2437660" cy="2758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54221" y="1195978"/>
            <a:ext cx="277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39161" y="1380644"/>
            <a:ext cx="480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3457708"/>
            <a:ext cx="360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7" y="2132856"/>
            <a:ext cx="936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6х11см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78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split orient="vert"/>
      </p:transition>
    </mc:Choice>
    <mc:Fallback xmlns="">
      <p:transition spd="slow" advTm="6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136</Words>
  <Application>Microsoft Office PowerPoint</Application>
  <PresentationFormat>Экран (4:3)</PresentationFormat>
  <Paragraphs>63</Paragraphs>
  <Slides>12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Александр</cp:lastModifiedBy>
  <cp:revision>34</cp:revision>
  <dcterms:created xsi:type="dcterms:W3CDTF">2020-01-08T13:05:36Z</dcterms:created>
  <dcterms:modified xsi:type="dcterms:W3CDTF">2021-04-14T16:31:18Z</dcterms:modified>
</cp:coreProperties>
</file>