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70" r:id="rId12"/>
    <p:sldId id="264" r:id="rId13"/>
    <p:sldId id="263" r:id="rId14"/>
    <p:sldId id="268" r:id="rId15"/>
    <p:sldId id="269" r:id="rId16"/>
    <p:sldId id="267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AE1F-BE02-4DA6-88AB-A32508336E7F}" type="datetimeFigureOut">
              <a:rPr lang="ru-RU" smtClean="0"/>
              <a:pPr/>
              <a:t>24.07.2022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ECD7-E0B5-4D4F-A4A0-2C77CB926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AE1F-BE02-4DA6-88AB-A32508336E7F}" type="datetimeFigureOut">
              <a:rPr lang="ru-RU" smtClean="0"/>
              <a:pPr/>
              <a:t>24.07.2022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ECD7-E0B5-4D4F-A4A0-2C77CB926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AE1F-BE02-4DA6-88AB-A32508336E7F}" type="datetimeFigureOut">
              <a:rPr lang="ru-RU" smtClean="0"/>
              <a:pPr/>
              <a:t>24.07.2022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ECD7-E0B5-4D4F-A4A0-2C77CB926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AE1F-BE02-4DA6-88AB-A32508336E7F}" type="datetimeFigureOut">
              <a:rPr lang="ru-RU" smtClean="0"/>
              <a:pPr/>
              <a:t>24.07.2022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ECD7-E0B5-4D4F-A4A0-2C77CB926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AE1F-BE02-4DA6-88AB-A32508336E7F}" type="datetimeFigureOut">
              <a:rPr lang="ru-RU" smtClean="0"/>
              <a:pPr/>
              <a:t>24.07.2022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ECD7-E0B5-4D4F-A4A0-2C77CB926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AE1F-BE02-4DA6-88AB-A32508336E7F}" type="datetimeFigureOut">
              <a:rPr lang="ru-RU" smtClean="0"/>
              <a:pPr/>
              <a:t>24.07.2022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ECD7-E0B5-4D4F-A4A0-2C77CB926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AE1F-BE02-4DA6-88AB-A32508336E7F}" type="datetimeFigureOut">
              <a:rPr lang="ru-RU" smtClean="0"/>
              <a:pPr/>
              <a:t>24.07.2022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ECD7-E0B5-4D4F-A4A0-2C77CB926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AE1F-BE02-4DA6-88AB-A32508336E7F}" type="datetimeFigureOut">
              <a:rPr lang="ru-RU" smtClean="0"/>
              <a:pPr/>
              <a:t>24.07.2022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ECD7-E0B5-4D4F-A4A0-2C77CB926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AE1F-BE02-4DA6-88AB-A32508336E7F}" type="datetimeFigureOut">
              <a:rPr lang="ru-RU" smtClean="0"/>
              <a:pPr/>
              <a:t>24.07.2022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ECD7-E0B5-4D4F-A4A0-2C77CB926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AE1F-BE02-4DA6-88AB-A32508336E7F}" type="datetimeFigureOut">
              <a:rPr lang="ru-RU" smtClean="0"/>
              <a:pPr/>
              <a:t>24.07.2022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ECD7-E0B5-4D4F-A4A0-2C77CB926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AE1F-BE02-4DA6-88AB-A32508336E7F}" type="datetimeFigureOut">
              <a:rPr lang="ru-RU" smtClean="0"/>
              <a:pPr/>
              <a:t>24.07.2022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ECD7-E0B5-4D4F-A4A0-2C77CB926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BAE1F-BE02-4DA6-88AB-A32508336E7F}" type="datetimeFigureOut">
              <a:rPr lang="ru-RU" smtClean="0"/>
              <a:pPr/>
              <a:t>24.07.2022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EECD7-E0B5-4D4F-A4A0-2C77CB926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96652"/>
            <a:ext cx="8352928" cy="6264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>
                <a:latin typeface="Bookman Old Style" pitchFamily="18" charset="0"/>
              </a:rPr>
              <a:t>Приключения мышат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F8B777-AE4B-4461-9E1A-FB17FD698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825" y="4365104"/>
            <a:ext cx="2834349" cy="1982983"/>
          </a:xfrm>
          <a:prstGeom prst="rect">
            <a:avLst/>
          </a:prstGeom>
        </p:spPr>
      </p:pic>
      <p:sp>
        <p:nvSpPr>
          <p:cNvPr id="5" name="Месяц 4">
            <a:extLst>
              <a:ext uri="{FF2B5EF4-FFF2-40B4-BE49-F238E27FC236}">
                <a16:creationId xmlns:a16="http://schemas.microsoft.com/office/drawing/2014/main" id="{7060B67F-829A-4BC8-83C1-CE18E5F4464D}"/>
              </a:ext>
            </a:extLst>
          </p:cNvPr>
          <p:cNvSpPr/>
          <p:nvPr/>
        </p:nvSpPr>
        <p:spPr>
          <a:xfrm rot="5226463">
            <a:off x="3920747" y="4745708"/>
            <a:ext cx="143833" cy="562977"/>
          </a:xfrm>
          <a:prstGeom prst="moon">
            <a:avLst>
              <a:gd name="adj" fmla="val 8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>
            <a:extLst>
              <a:ext uri="{FF2B5EF4-FFF2-40B4-BE49-F238E27FC236}">
                <a16:creationId xmlns:a16="http://schemas.microsoft.com/office/drawing/2014/main" id="{E99E3124-4CEA-43C5-83AD-70F4440324C4}"/>
              </a:ext>
            </a:extLst>
          </p:cNvPr>
          <p:cNvSpPr/>
          <p:nvPr/>
        </p:nvSpPr>
        <p:spPr>
          <a:xfrm>
            <a:off x="3797133" y="4687765"/>
            <a:ext cx="391060" cy="31069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есяц 6">
            <a:extLst>
              <a:ext uri="{FF2B5EF4-FFF2-40B4-BE49-F238E27FC236}">
                <a16:creationId xmlns:a16="http://schemas.microsoft.com/office/drawing/2014/main" id="{7C1A13A6-3623-486D-A9A5-7FD9AD152C00}"/>
              </a:ext>
            </a:extLst>
          </p:cNvPr>
          <p:cNvSpPr/>
          <p:nvPr/>
        </p:nvSpPr>
        <p:spPr>
          <a:xfrm rot="5608713">
            <a:off x="5015619" y="4480953"/>
            <a:ext cx="191279" cy="413623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C6E653BD-2C37-4802-A363-8C3B8ACD7DF2}"/>
              </a:ext>
            </a:extLst>
          </p:cNvPr>
          <p:cNvSpPr/>
          <p:nvPr/>
        </p:nvSpPr>
        <p:spPr>
          <a:xfrm>
            <a:off x="5014739" y="4425841"/>
            <a:ext cx="193038" cy="216024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Администратор\Local Settings\Temporary Internet Files\Content.Word\mice-18920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420888"/>
            <a:ext cx="25202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Администратор\Рабочий стол\картинки для презентации\2057e52142d9b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417646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узел 4"/>
          <p:cNvSpPr/>
          <p:nvPr/>
        </p:nvSpPr>
        <p:spPr>
          <a:xfrm>
            <a:off x="5868144" y="4581128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364088" y="4581128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860032" y="4581128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есяц 7"/>
          <p:cNvSpPr/>
          <p:nvPr/>
        </p:nvSpPr>
        <p:spPr>
          <a:xfrm rot="5608713">
            <a:off x="6719644" y="2683494"/>
            <a:ext cx="385231" cy="770133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6732240" y="2564904"/>
            <a:ext cx="432048" cy="385192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Local Settings\Temporary Internet Files\Content.Word\mice-18920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194421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Администратор\Local Settings\Temporary Internet Files\Content.Word\mice-18920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8640"/>
            <a:ext cx="201622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356992"/>
            <a:ext cx="2633415" cy="263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284984"/>
            <a:ext cx="27363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Блок-схема: узел 5"/>
          <p:cNvSpPr/>
          <p:nvPr/>
        </p:nvSpPr>
        <p:spPr>
          <a:xfrm>
            <a:off x="1259632" y="4365104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1907704" y="4365104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2555776" y="4365104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6156176" y="4869160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6732240" y="4869160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5226463">
            <a:off x="1960455" y="450383"/>
            <a:ext cx="423508" cy="652486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1979712" y="260648"/>
            <a:ext cx="36004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5608713">
            <a:off x="6241895" y="423691"/>
            <a:ext cx="410558" cy="702398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6228184" y="260648"/>
            <a:ext cx="432048" cy="385192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Администратор\Рабочий стол\картинки для презентации\s12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92696"/>
            <a:ext cx="604867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картинки для презентации\173608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46449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Documents and Settings\Администратор\Рабочий стол\картинки для презентации\depositphotos_2941807-stock-photo-pair-of-mou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996952"/>
            <a:ext cx="2151267" cy="2880320"/>
          </a:xfrm>
          <a:prstGeom prst="rect">
            <a:avLst/>
          </a:prstGeom>
          <a:noFill/>
        </p:spPr>
      </p:pic>
      <p:pic>
        <p:nvPicPr>
          <p:cNvPr id="4" name="Рисунок 3" descr="C:\Documents and Settings\Администратор\Local Settings\Temporary Internet Files\Content.Word\mice-18920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484784"/>
            <a:ext cx="1619622" cy="154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узел 4"/>
          <p:cNvSpPr/>
          <p:nvPr/>
        </p:nvSpPr>
        <p:spPr>
          <a:xfrm>
            <a:off x="5508104" y="3140968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347864" y="2060848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есяц 6"/>
          <p:cNvSpPr/>
          <p:nvPr/>
        </p:nvSpPr>
        <p:spPr>
          <a:xfrm rot="5226463">
            <a:off x="2244903" y="954439"/>
            <a:ext cx="423508" cy="652486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2267744" y="764704"/>
            <a:ext cx="36004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есяц 8"/>
          <p:cNvSpPr/>
          <p:nvPr/>
        </p:nvSpPr>
        <p:spPr>
          <a:xfrm rot="5608713">
            <a:off x="6345064" y="1618584"/>
            <a:ext cx="486320" cy="691847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372200" y="1340768"/>
            <a:ext cx="432048" cy="385192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685746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картинки для презентации\173608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45638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Documents and Settings\Администратор\Рабочий стол\картинки для презентации\depositphotos_2941807-stock-photo-pair-of-mou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340768"/>
            <a:ext cx="1368152" cy="1831812"/>
          </a:xfrm>
          <a:prstGeom prst="rect">
            <a:avLst/>
          </a:prstGeom>
          <a:noFill/>
        </p:spPr>
      </p:pic>
      <p:pic>
        <p:nvPicPr>
          <p:cNvPr id="4" name="Рисунок 3" descr="C:\Documents and Settings\Администратор\Local Settings\Temporary Internet Files\Content.Word\mice-18920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6"/>
            <a:ext cx="1224136" cy="103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узел 4"/>
          <p:cNvSpPr/>
          <p:nvPr/>
        </p:nvSpPr>
        <p:spPr>
          <a:xfrm>
            <a:off x="6516216" y="1340768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2483768" y="620688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C:\Documents and Settings\Администратор\Рабочий стол\картинки для презентации\4ef6335ca05197f525a67b2d12ab6a4f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140968"/>
            <a:ext cx="338437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Администратор\Рабочий стол\картинки для презентации\4ef6335ca05197f525a67b2d12ab6a4f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356992"/>
            <a:ext cx="316835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Администратор\Рабочий стол\картинки для презентации\Produkty-dlya-menyu-diety-Protasov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861048"/>
            <a:ext cx="216024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Администратор\Local Settings\Temporary Internet Files\Content.Word\Cat_458854_(59)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077072"/>
            <a:ext cx="2160240" cy="122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Месяц 10"/>
          <p:cNvSpPr/>
          <p:nvPr/>
        </p:nvSpPr>
        <p:spPr>
          <a:xfrm rot="5226463">
            <a:off x="1737249" y="525951"/>
            <a:ext cx="355404" cy="573357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1619672" y="404664"/>
            <a:ext cx="360040" cy="31318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5608713">
            <a:off x="7246735" y="419095"/>
            <a:ext cx="350467" cy="495008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7236296" y="188640"/>
            <a:ext cx="360040" cy="313184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56992"/>
            <a:ext cx="2633415" cy="263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284984"/>
            <a:ext cx="27363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Блок-схема: узел 7"/>
          <p:cNvSpPr/>
          <p:nvPr/>
        </p:nvSpPr>
        <p:spPr>
          <a:xfrm>
            <a:off x="1907704" y="4869160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C:\Documents and Settings\Администратор\Рабочий стол\картинки для презентации\173608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4664"/>
            <a:ext cx="345638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Администратор\Рабочий стол\картинки для презентации\depositphotos_2941807-stock-photo-pair-of-mous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556792"/>
            <a:ext cx="1368152" cy="1831812"/>
          </a:xfrm>
          <a:prstGeom prst="rect">
            <a:avLst/>
          </a:prstGeom>
          <a:noFill/>
        </p:spPr>
      </p:pic>
      <p:pic>
        <p:nvPicPr>
          <p:cNvPr id="10" name="Рисунок 9" descr="C:\Documents and Settings\Администратор\Local Settings\Temporary Internet Files\Content.Word\mice-189204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548680"/>
            <a:ext cx="1224136" cy="103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Месяц 10"/>
          <p:cNvSpPr/>
          <p:nvPr/>
        </p:nvSpPr>
        <p:spPr>
          <a:xfrm rot="5226463">
            <a:off x="2057611" y="635780"/>
            <a:ext cx="283490" cy="56972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1907704" y="548680"/>
            <a:ext cx="288032" cy="31318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5608713">
            <a:off x="6382639" y="635120"/>
            <a:ext cx="350467" cy="495008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6372200" y="476672"/>
            <a:ext cx="288032" cy="241176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7920880" cy="5616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latin typeface="Bookman Old Style" pitchFamily="18" charset="0"/>
              </a:rPr>
              <a:t>1. Экономно распоряжаться деньгами.</a:t>
            </a:r>
          </a:p>
          <a:p>
            <a:r>
              <a:rPr lang="ru-RU" sz="2800" dirty="0">
                <a:latin typeface="Bookman Old Style" pitchFamily="18" charset="0"/>
              </a:rPr>
              <a:t>2. Потраченные средства уже не вернешь.</a:t>
            </a:r>
          </a:p>
          <a:p>
            <a:r>
              <a:rPr lang="ru-RU" sz="2800" dirty="0">
                <a:latin typeface="Bookman Old Style" pitchFamily="18" charset="0"/>
              </a:rPr>
              <a:t>3. В первую очередь удовлетворяй жизненно важные потребности.</a:t>
            </a:r>
          </a:p>
          <a:p>
            <a:r>
              <a:rPr lang="ru-RU" sz="2800" dirty="0">
                <a:latin typeface="Bookman Old Style" pitchFamily="18" charset="0"/>
              </a:rPr>
              <a:t>4. Невозможно иметь все, что хочешь.</a:t>
            </a:r>
          </a:p>
          <a:p>
            <a:r>
              <a:rPr lang="ru-RU" sz="2800" dirty="0">
                <a:latin typeface="Bookman Old Style" pitchFamily="18" charset="0"/>
              </a:rPr>
              <a:t>5. Бережно относиться к деньгам.</a:t>
            </a:r>
          </a:p>
          <a:p>
            <a:r>
              <a:rPr lang="ru-RU" sz="2800" dirty="0">
                <a:latin typeface="Bookman Old Style" pitchFamily="18" charset="0"/>
              </a:rPr>
              <a:t>6. Деньги можно накопить или потратить.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13690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Месяц 4"/>
          <p:cNvSpPr/>
          <p:nvPr/>
        </p:nvSpPr>
        <p:spPr>
          <a:xfrm rot="5608713">
            <a:off x="5697323" y="624105"/>
            <a:ext cx="507508" cy="1145295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796136" y="548680"/>
            <a:ext cx="432048" cy="385192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2627784" y="1340768"/>
            <a:ext cx="504056" cy="6012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есяц 8"/>
          <p:cNvSpPr/>
          <p:nvPr/>
        </p:nvSpPr>
        <p:spPr>
          <a:xfrm rot="5226463">
            <a:off x="2567503" y="1588082"/>
            <a:ext cx="588978" cy="1160256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Администратор\Рабочий стол\картинки для презентации\51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260649"/>
            <a:ext cx="6210573" cy="6138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Local Settings\Temporary Internet Files\Content.Word\mice-18920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194421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Администратор\Local Settings\Temporary Internet Files\Content.Word\mice-18920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8640"/>
            <a:ext cx="201622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356992"/>
            <a:ext cx="2633415" cy="263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284984"/>
            <a:ext cx="27363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Блок-схема: узел 5"/>
          <p:cNvSpPr/>
          <p:nvPr/>
        </p:nvSpPr>
        <p:spPr>
          <a:xfrm>
            <a:off x="1259632" y="4365104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1547664" y="4869160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1907704" y="4365104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2267744" y="4869160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2555776" y="4365104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5868144" y="4365104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444208" y="4365104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7020272" y="4365104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6156176" y="4869160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6732240" y="4869160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есяц 16"/>
          <p:cNvSpPr/>
          <p:nvPr/>
        </p:nvSpPr>
        <p:spPr>
          <a:xfrm rot="5090807">
            <a:off x="1955946" y="397183"/>
            <a:ext cx="348346" cy="715632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2051720" y="260648"/>
            <a:ext cx="288032" cy="385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Месяц 18"/>
          <p:cNvSpPr/>
          <p:nvPr/>
        </p:nvSpPr>
        <p:spPr>
          <a:xfrm rot="5608713">
            <a:off x="6235961" y="423691"/>
            <a:ext cx="410558" cy="702398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300192" y="260648"/>
            <a:ext cx="360040" cy="313184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Администратор\Рабочий стол\картинки для презентации\house-48831_128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808312" cy="227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дминистратор\Рабочий стол\картинки для презентации\Fotolia_30862262_Subscription_XX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221088"/>
            <a:ext cx="2376264" cy="201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Администратор\Рабочий стол\картинки для презентации\hello_html_m64e82b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65104"/>
            <a:ext cx="2988869" cy="1945878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картинки для презентации\depositphotos_21186517-stock-photo-the-funfair-playgrou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04664"/>
            <a:ext cx="4104456" cy="2461070"/>
          </a:xfrm>
          <a:prstGeom prst="rect">
            <a:avLst/>
          </a:prstGeom>
          <a:noFill/>
        </p:spPr>
      </p:pic>
      <p:pic>
        <p:nvPicPr>
          <p:cNvPr id="10" name="Рисунок 9" descr="C:\Documents and Settings\Администратор\Рабочий стол\картинки для презентации\s120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068960"/>
            <a:ext cx="2401381" cy="230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Администратор\Рабочий стол\картинки для презентации\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780928"/>
            <a:ext cx="3093224" cy="2211655"/>
          </a:xfrm>
          <a:prstGeom prst="rect">
            <a:avLst/>
          </a:prstGeom>
          <a:noFill/>
        </p:spPr>
      </p:pic>
      <p:pic>
        <p:nvPicPr>
          <p:cNvPr id="5122" name="Picture 2" descr="C:\Documents and Settings\Администратор\Рабочий стол\картинки для презентации\160ad9bfaca98151b8e1ad2c841f668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3240360" cy="3858521"/>
          </a:xfrm>
          <a:prstGeom prst="rect">
            <a:avLst/>
          </a:prstGeom>
          <a:noFill/>
        </p:spPr>
      </p:pic>
      <p:pic>
        <p:nvPicPr>
          <p:cNvPr id="4" name="Рисунок 3" descr="C:\Documents and Settings\Администратор\Рабочий стол\картинки для презентации\2057e52142d9b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484784"/>
            <a:ext cx="2664296" cy="349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узел 4"/>
          <p:cNvSpPr/>
          <p:nvPr/>
        </p:nvSpPr>
        <p:spPr>
          <a:xfrm>
            <a:off x="1115616" y="4941168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1691680" y="4941168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2411760" y="4941168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7020272" y="4941168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355976" y="4869160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5004048" y="4869160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Администратор\Local Settings\Temporary Internet Files\Content.Word\mice-18920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420888"/>
            <a:ext cx="25202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Администратор\Рабочий стол\картинки для презентации\2057e52142d9b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417646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узел 4"/>
          <p:cNvSpPr/>
          <p:nvPr/>
        </p:nvSpPr>
        <p:spPr>
          <a:xfrm>
            <a:off x="5868144" y="4581128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есяц 5"/>
          <p:cNvSpPr/>
          <p:nvPr/>
        </p:nvSpPr>
        <p:spPr>
          <a:xfrm rot="5608713">
            <a:off x="6645651" y="2621672"/>
            <a:ext cx="605225" cy="828901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6732240" y="2420888"/>
            <a:ext cx="432048" cy="385192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Local Settings\Temporary Internet Files\Content.Word\mice-18920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244827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Администратор\Рабочий стол\картинки для презентации\160ad9bfaca98151b8e1ad2c841f668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2656"/>
            <a:ext cx="4026494" cy="5904656"/>
          </a:xfrm>
          <a:prstGeom prst="rect">
            <a:avLst/>
          </a:prstGeom>
          <a:noFill/>
        </p:spPr>
      </p:pic>
      <p:sp>
        <p:nvSpPr>
          <p:cNvPr id="4" name="Блок-схема: узел 3"/>
          <p:cNvSpPr/>
          <p:nvPr/>
        </p:nvSpPr>
        <p:spPr>
          <a:xfrm>
            <a:off x="2627784" y="4581128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131840" y="4581128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635896" y="4581128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есяц 6"/>
          <p:cNvSpPr/>
          <p:nvPr/>
        </p:nvSpPr>
        <p:spPr>
          <a:xfrm rot="5226463">
            <a:off x="1689257" y="2318999"/>
            <a:ext cx="524664" cy="92657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1763688" y="2060848"/>
            <a:ext cx="504056" cy="6012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Local Settings\Temporary Internet Files\Content.Word\mice-18920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244827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узел 5"/>
          <p:cNvSpPr/>
          <p:nvPr/>
        </p:nvSpPr>
        <p:spPr>
          <a:xfrm>
            <a:off x="3203848" y="4581128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C:\Documents and Settings\Администратор\Рабочий стол\картинки для презентации\2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76672"/>
            <a:ext cx="5040560" cy="5832648"/>
          </a:xfrm>
          <a:prstGeom prst="rect">
            <a:avLst/>
          </a:prstGeom>
          <a:noFill/>
        </p:spPr>
      </p:pic>
      <p:sp>
        <p:nvSpPr>
          <p:cNvPr id="8" name="Блок-схема: узел 7"/>
          <p:cNvSpPr/>
          <p:nvPr/>
        </p:nvSpPr>
        <p:spPr>
          <a:xfrm>
            <a:off x="2699792" y="4581128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есяц 8"/>
          <p:cNvSpPr/>
          <p:nvPr/>
        </p:nvSpPr>
        <p:spPr>
          <a:xfrm rot="5226463">
            <a:off x="1693200" y="2326357"/>
            <a:ext cx="588978" cy="851416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1763688" y="2132856"/>
            <a:ext cx="432048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50</Words>
  <Application>Microsoft Office PowerPoint</Application>
  <PresentationFormat>Экран (4:3)</PresentationFormat>
  <Paragraphs>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Bookman Old Style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Слава Новицкий</cp:lastModifiedBy>
  <cp:revision>20</cp:revision>
  <dcterms:created xsi:type="dcterms:W3CDTF">2019-02-27T14:32:00Z</dcterms:created>
  <dcterms:modified xsi:type="dcterms:W3CDTF">2022-07-24T13:35:35Z</dcterms:modified>
</cp:coreProperties>
</file>