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5" r:id="rId21"/>
    <p:sldId id="28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805-115C-4F48-9906-3540C2E9DE55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4347-9C7D-4A9D-B9A3-1839B0A55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018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805-115C-4F48-9906-3540C2E9DE55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4347-9C7D-4A9D-B9A3-1839B0A55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72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805-115C-4F48-9906-3540C2E9DE55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4347-9C7D-4A9D-B9A3-1839B0A5558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5079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805-115C-4F48-9906-3540C2E9DE55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4347-9C7D-4A9D-B9A3-1839B0A55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916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805-115C-4F48-9906-3540C2E9DE55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4347-9C7D-4A9D-B9A3-1839B0A5558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4065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805-115C-4F48-9906-3540C2E9DE55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4347-9C7D-4A9D-B9A3-1839B0A55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449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805-115C-4F48-9906-3540C2E9DE55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4347-9C7D-4A9D-B9A3-1839B0A55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525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805-115C-4F48-9906-3540C2E9DE55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4347-9C7D-4A9D-B9A3-1839B0A55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33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805-115C-4F48-9906-3540C2E9DE55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4347-9C7D-4A9D-B9A3-1839B0A55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18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805-115C-4F48-9906-3540C2E9DE55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4347-9C7D-4A9D-B9A3-1839B0A55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21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805-115C-4F48-9906-3540C2E9DE55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4347-9C7D-4A9D-B9A3-1839B0A55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6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805-115C-4F48-9906-3540C2E9DE55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4347-9C7D-4A9D-B9A3-1839B0A55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49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805-115C-4F48-9906-3540C2E9DE55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4347-9C7D-4A9D-B9A3-1839B0A55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07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805-115C-4F48-9906-3540C2E9DE55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4347-9C7D-4A9D-B9A3-1839B0A55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56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805-115C-4F48-9906-3540C2E9DE55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4347-9C7D-4A9D-B9A3-1839B0A55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36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A805-115C-4F48-9906-3540C2E9DE55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C4347-9C7D-4A9D-B9A3-1839B0A55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48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7A805-115C-4F48-9906-3540C2E9DE55}" type="datetimeFigureOut">
              <a:rPr lang="ru-RU" smtClean="0"/>
              <a:t>12.08.2022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FC4347-9C7D-4A9D-B9A3-1839B0A55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00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6389" y="1122363"/>
            <a:ext cx="10171611" cy="160777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effectLst>
                  <a:outerShdw dist="38100" dir="2700000" algn="tl">
                    <a:schemeClr val="accent2"/>
                  </a:outerShdw>
                </a:effectLst>
              </a:rPr>
              <a:t> </a:t>
            </a:r>
            <a:r>
              <a:rPr lang="ru-RU" sz="6000">
                <a:solidFill>
                  <a:srgbClr val="7030A0"/>
                </a:solidFill>
              </a:rPr>
              <a:t/>
            </a:r>
            <a:br>
              <a:rPr lang="ru-RU" sz="6000">
                <a:solidFill>
                  <a:srgbClr val="7030A0"/>
                </a:solidFill>
              </a:rPr>
            </a:br>
            <a:r>
              <a:rPr lang="ru-RU" sz="6000" dirty="0">
                <a:solidFill>
                  <a:srgbClr val="7030A0"/>
                </a:solidFill>
              </a:rPr>
              <a:t/>
            </a:r>
            <a:br>
              <a:rPr lang="ru-RU" sz="6000" dirty="0">
                <a:solidFill>
                  <a:srgbClr val="7030A0"/>
                </a:solidFill>
              </a:rPr>
            </a:br>
            <a:r>
              <a:rPr lang="ru-RU" sz="6000" dirty="0">
                <a:solidFill>
                  <a:srgbClr val="7030A0"/>
                </a:solidFill>
              </a:rPr>
              <a:t>Путешествие в </a:t>
            </a:r>
            <a:r>
              <a:rPr lang="ru-RU" sz="6000">
                <a:solidFill>
                  <a:srgbClr val="7030A0"/>
                </a:solidFill>
              </a:rPr>
              <a:t>страну </a:t>
            </a:r>
            <a:r>
              <a:rPr lang="ru-RU" sz="6000" smtClean="0">
                <a:solidFill>
                  <a:srgbClr val="7030A0"/>
                </a:solidFill>
              </a:rPr>
              <a:t>знаний.</a:t>
            </a:r>
            <a:r>
              <a:rPr lang="ru-RU" sz="6000" dirty="0">
                <a:solidFill>
                  <a:srgbClr val="7030A0"/>
                </a:solidFill>
              </a:rPr>
              <a:t/>
            </a:r>
            <a:br>
              <a:rPr lang="ru-RU" sz="6000" dirty="0">
                <a:solidFill>
                  <a:srgbClr val="7030A0"/>
                </a:solidFill>
              </a:rPr>
            </a:b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Составила: воспитатель</a:t>
            </a:r>
            <a:endParaRPr lang="ru-RU" sz="2000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МАДОУ «Детский сад №400»</a:t>
            </a:r>
            <a:endParaRPr lang="ru-RU" sz="2000" dirty="0" smtClean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Журавлева Анастасия Анатольевна</a:t>
            </a:r>
            <a:endParaRPr lang="ru-RU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739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МОЛОДЦЫ!</a:t>
            </a:r>
            <a: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 descr="https://avatars.mds.yandex.net/get-pdb/1701500/0aea1496-8806-42ec-a247-66b5086c6f90/s1200?webp=fals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" y="1580606"/>
            <a:ext cx="8177348" cy="4728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8668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901820/fcf12c34-51d7-496d-bf5e-7a7a36f07a92/s1200?webp=fals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35" y="152400"/>
            <a:ext cx="8035592" cy="624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5297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ЗАДАНИЕ №3</a:t>
            </a:r>
            <a:r>
              <a:rPr lang="ru-RU" sz="6000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60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6000" b="1" dirty="0">
                <a:solidFill>
                  <a:srgbClr val="FF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Логические задачи.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s://contests.imef.ru/images/contest/c62838e3-77ef-44f7-8d7b-bf9cfe94084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44" y="2601597"/>
            <a:ext cx="6900332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246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496928/5383f871-5fa5-453a-a7a4-7c1348616e78/s1200?webp=fals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70" y="1381263"/>
            <a:ext cx="1828800" cy="1704109"/>
          </a:xfrm>
          <a:prstGeom prst="rect">
            <a:avLst/>
          </a:prstGeom>
          <a:noFill/>
        </p:spPr>
      </p:pic>
      <p:pic>
        <p:nvPicPr>
          <p:cNvPr id="5" name="Picture 2" descr="https://avatars.mds.yandex.net/get-pdb/2496928/5383f871-5fa5-453a-a7a4-7c1348616e78/s1200?webp=fals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83" y="1381263"/>
            <a:ext cx="1828800" cy="1706245"/>
          </a:xfrm>
          <a:prstGeom prst="rect">
            <a:avLst/>
          </a:prstGeom>
          <a:noFill/>
        </p:spPr>
      </p:pic>
      <p:pic>
        <p:nvPicPr>
          <p:cNvPr id="6" name="Picture 6" descr="https://ds02.infourok.ru/uploads/ex/0dc9/0004dc40-fdde65e7/hello_html_37e16e5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40" y="4239260"/>
            <a:ext cx="1733550" cy="1854200"/>
          </a:xfrm>
          <a:prstGeom prst="rect">
            <a:avLst/>
          </a:prstGeom>
          <a:noFill/>
        </p:spPr>
      </p:pic>
      <p:pic>
        <p:nvPicPr>
          <p:cNvPr id="7" name="Picture 6" descr="https://ds02.infourok.ru/uploads/ex/0dc9/0004dc40-fdde65e7/hello_html_37e16e5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433" y="4356826"/>
            <a:ext cx="1733550" cy="185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251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fsd.multiurok.ru/html/2018/03/25/s_5ab7d0b9593dd/img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930400"/>
            <a:ext cx="7669832" cy="4130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806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4.infourok.ru/uploads/ex/0264/0017958b-5c896f38/img2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349" y="1541418"/>
            <a:ext cx="6740433" cy="4532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7803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Василий\Desktop\img2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80" y="1064555"/>
            <a:ext cx="6479176" cy="4801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7318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8000" dirty="0">
                <a:solidFill>
                  <a:srgbClr val="FF0000"/>
                </a:solidFill>
                <a:latin typeface="Arial Black" panose="020B0A04020102020204" pitchFamily="34" charset="0"/>
              </a:rPr>
              <a:t>МОЛОДЦЫ!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s://vk.vkfaces.com/857124/v857124130/4b5fe/aYHWweZr5W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226" y="2160588"/>
            <a:ext cx="5640613" cy="4096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775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ЗАДАНИЕ №4</a:t>
            </a:r>
            <a:r>
              <a:rPr lang="ru-RU" sz="5400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54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5400" b="1" dirty="0">
                <a:solidFill>
                  <a:srgbClr val="FF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«Назови соседа»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http://radzievsky.pedagog.top/wp-content/uploads/2020/02/4-41-1866x2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709" y="2696165"/>
            <a:ext cx="3818191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611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Василий\Desktop\942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51" y="768033"/>
            <a:ext cx="7524206" cy="5394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4341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9552" y="3342498"/>
            <a:ext cx="3855111" cy="3286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4"/>
          </a:xfrm>
        </p:spPr>
        <p:txBody>
          <a:bodyPr/>
          <a:lstStyle/>
          <a:p>
            <a:pPr algn="r"/>
            <a:endParaRPr lang="ru-RU" dirty="0"/>
          </a:p>
        </p:txBody>
      </p:sp>
      <p:pic>
        <p:nvPicPr>
          <p:cNvPr id="5" name="Рисунок 4" descr="C:\Users\Василий\Desktop\f5167d74e80012d3fe1deb1031a9ca0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60" y="1716928"/>
            <a:ext cx="2599509" cy="349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detsad29-kyzyl.rtyva.ru/wp-content/uploads/2022/01/%D0%BD%D0%B5%D0%B7%D0%BD%D0%B0%D0%B9%D0%BA%D0%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828800"/>
            <a:ext cx="4691500" cy="368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77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271" y="322217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Ура</a:t>
            </a:r>
            <a:r>
              <a:rPr lang="ru-RU" dirty="0" smtClean="0">
                <a:solidFill>
                  <a:srgbClr val="FF0000"/>
                </a:solidFill>
              </a:rPr>
              <a:t>, спасибо ребята. Теперь я могу отправиться в путешествие. Ведь я все знаю.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weblinks.ru/wp-content/uploads/2021/07/img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434" y="2160587"/>
            <a:ext cx="6035039" cy="45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801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5.infourok.ru/uploads/ex/0a7f/00050006-7a3f7948/img2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286" y="609600"/>
            <a:ext cx="7667897" cy="5856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03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ЗАДАНИЕ №1</a:t>
            </a:r>
            <a:r>
              <a:rPr lang="ru-RU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>
                <a:solidFill>
                  <a:srgbClr val="FF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Знаете ли вы дни недели?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pic>
        <p:nvPicPr>
          <p:cNvPr id="3074" name="Picture 2" descr="https://memchik.club/wp-content/uploads/2019/04/kartinka_neznayka_5_03193835-768x12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726" y="2617788"/>
            <a:ext cx="2991394" cy="437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338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03" y="918833"/>
            <a:ext cx="8007530" cy="4835810"/>
          </a:xfrm>
        </p:spPr>
      </p:pic>
    </p:spTree>
    <p:extLst>
      <p:ext uri="{BB962C8B-B14F-4D97-AF65-F5344CB8AC3E}">
        <p14:creationId xmlns:p14="http://schemas.microsoft.com/office/powerpoint/2010/main" val="276501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  <a:latin typeface="Arial Black" panose="020B0A04020102020204" pitchFamily="34" charset="0"/>
              </a:rPr>
              <a:t>МОЛОДЦЫ!</a:t>
            </a:r>
          </a:p>
        </p:txBody>
      </p:sp>
      <p:pic>
        <p:nvPicPr>
          <p:cNvPr id="4" name="Объект 3" descr="C:\Users\Василий\Desktop\s120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536" y="2160588"/>
            <a:ext cx="5880965" cy="3881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4661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ЗАДАНИЕ №2</a:t>
            </a: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dirty="0">
                <a:solidFill>
                  <a:srgbClr val="FF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адачи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yt3.ggpht.com/a/AATXAJyY5AhlVA9bwF3fQW4O-nNz37sOSTCCp6wyyO_K=s900-c-k-c0xffffffff-no-rj-m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891" y="2990941"/>
            <a:ext cx="4519749" cy="36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927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Дементьевы\Desktop\работа дистанционно\ФЭМП\козленое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609600"/>
            <a:ext cx="1397725" cy="1608513"/>
          </a:xfrm>
          <a:prstGeom prst="rect">
            <a:avLst/>
          </a:prstGeom>
          <a:noFill/>
        </p:spPr>
      </p:pic>
      <p:pic>
        <p:nvPicPr>
          <p:cNvPr id="5" name="Picture 2" descr="C:\Users\Дементьевы\Desktop\работа дистанционно\ФЭМП\козленое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2888" y="627438"/>
            <a:ext cx="1218565" cy="1590675"/>
          </a:xfrm>
          <a:prstGeom prst="rect">
            <a:avLst/>
          </a:prstGeom>
          <a:noFill/>
        </p:spPr>
      </p:pic>
      <p:pic>
        <p:nvPicPr>
          <p:cNvPr id="6" name="Picture 2" descr="C:\Users\Дементьевы\Desktop\работа дистанционно\ФЭМП\козленое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880" y="627438"/>
            <a:ext cx="1218565" cy="1590675"/>
          </a:xfrm>
          <a:prstGeom prst="rect">
            <a:avLst/>
          </a:prstGeom>
          <a:noFill/>
        </p:spPr>
      </p:pic>
      <p:pic>
        <p:nvPicPr>
          <p:cNvPr id="7" name="Picture 2" descr="C:\Users\Дементьевы\Desktop\работа дистанционно\ФЭМП\козленое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6872" y="627438"/>
            <a:ext cx="1218565" cy="1590675"/>
          </a:xfrm>
          <a:prstGeom prst="rect">
            <a:avLst/>
          </a:prstGeom>
          <a:noFill/>
        </p:spPr>
      </p:pic>
      <p:pic>
        <p:nvPicPr>
          <p:cNvPr id="8" name="Picture 2" descr="C:\Users\Дементьевы\Desktop\работа дистанционно\ФЭМП\козленое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913" y="2738165"/>
            <a:ext cx="1308146" cy="16378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146766" y="3244334"/>
            <a:ext cx="2560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cap="all" dirty="0">
                <a:ln w="9004" cap="flat" cmpd="sng" algn="ctr">
                  <a:solidFill>
                    <a:srgbClr val="CE9600"/>
                  </a:solidFill>
                  <a:prstDash val="solid"/>
                  <a:round/>
                </a:ln>
                <a:gradFill>
                  <a:gsLst>
                    <a:gs pos="0">
                      <a:srgbClr val="D58600"/>
                    </a:gs>
                    <a:gs pos="43000">
                      <a:srgbClr val="FFFF00"/>
                    </a:gs>
                    <a:gs pos="48000">
                      <a:srgbClr val="FFFF00"/>
                    </a:gs>
                    <a:gs pos="100000">
                      <a:srgbClr val="D58600"/>
                    </a:gs>
                  </a:gsLst>
                  <a:lin ang="5400000" scaled="0"/>
                </a:gradFill>
                <a:effectLst>
                  <a:reflection blurRad="12700" stA="28000" endPos="45000" dist="1016" dir="5400000" sy="-100000" algn="bl"/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4+1=?</a:t>
            </a:r>
            <a:endParaRPr lang="ru-RU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474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https://clip.cookdiary.net/sites/default/files/wallpaper/apple-fruit-clipart/482660/apple-fruit-clipart-tiny-apple-482660-833836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39" y="2132377"/>
            <a:ext cx="2547851" cy="1978429"/>
          </a:xfrm>
          <a:prstGeom prst="rect">
            <a:avLst/>
          </a:prstGeom>
          <a:noFill/>
        </p:spPr>
      </p:pic>
      <p:pic>
        <p:nvPicPr>
          <p:cNvPr id="5" name="Picture 7" descr="https://st2.depositphotos.com/2945617/8585/v/950/depositphotos_85857924-stock-illustration-cute-cartoon-boy-and-gir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7552" y="2729681"/>
            <a:ext cx="1822450" cy="1381125"/>
          </a:xfrm>
          <a:prstGeom prst="rect">
            <a:avLst/>
          </a:prstGeom>
          <a:noFill/>
        </p:spPr>
      </p:pic>
      <p:pic>
        <p:nvPicPr>
          <p:cNvPr id="6" name="Picture 5" descr="https://clip.cookdiary.net/sites/default/files/wallpaper/apple-fruit-clipart/482660/apple-fruit-clipart-tiny-apple-482660-8338363.jpg"/>
          <p:cNvPicPr/>
          <p:nvPr/>
        </p:nvPicPr>
        <p:blipFill>
          <a:blip r:embed="rId4" cstate="print"/>
          <a:srcRect t="73715" r="48282"/>
          <a:stretch>
            <a:fillRect/>
          </a:stretch>
        </p:blipFill>
        <p:spPr bwMode="auto">
          <a:xfrm>
            <a:off x="6366646" y="2132377"/>
            <a:ext cx="1183005" cy="4667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635397" y="5020883"/>
            <a:ext cx="26805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5400" b="1" cap="all" dirty="0">
                <a:ln w="9004" cap="flat" cmpd="sng" algn="ctr">
                  <a:solidFill>
                    <a:srgbClr val="CE9600"/>
                  </a:solidFill>
                  <a:prstDash val="solid"/>
                  <a:round/>
                </a:ln>
                <a:gradFill>
                  <a:gsLst>
                    <a:gs pos="0">
                      <a:srgbClr val="D58600"/>
                    </a:gs>
                    <a:gs pos="43000">
                      <a:srgbClr val="FFFF00"/>
                    </a:gs>
                    <a:gs pos="48000">
                      <a:srgbClr val="FFFF00"/>
                    </a:gs>
                    <a:gs pos="100000">
                      <a:srgbClr val="D58600"/>
                    </a:gs>
                  </a:gsLst>
                  <a:lin ang="5400000" scaled="0"/>
                </a:gradFill>
                <a:effectLst>
                  <a:reflection blurRad="12700" stA="28000" endPos="45000" dist="1016" dir="5400000" sy="-100000" algn="bl"/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10-2=?</a:t>
            </a:r>
            <a:endParaRPr lang="ru-RU" sz="5400" dirty="0"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598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demotivation.ru/wp-content/uploads/2020/06/a3c61ac30108fa8dcbed6f7722bda876-tags-album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56" y="2078641"/>
            <a:ext cx="619298" cy="109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demotivation.ru/wp-content/uploads/2020/06/a3c61ac30108fa8dcbed6f7722bda876-tags-albu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02" y="2095440"/>
            <a:ext cx="609600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demotivation.ru/wp-content/uploads/2020/06/a3c61ac30108fa8dcbed6f7722bda876-tags-albu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50" y="2095440"/>
            <a:ext cx="609600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demotivation.ru/wp-content/uploads/2020/06/a3c61ac30108fa8dcbed6f7722bda876-tags-albu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398" y="2095440"/>
            <a:ext cx="609600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demotivation.ru/wp-content/uploads/2020/06/a3c61ac30108fa8dcbed6f7722bda876-tags-albu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146" y="2078641"/>
            <a:ext cx="609600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demotivation.ru/wp-content/uploads/2020/06/a3c61ac30108fa8dcbed6f7722bda876-tags-albu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894" y="2095440"/>
            <a:ext cx="609600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demotivation.ru/wp-content/uploads/2020/06/a3c61ac30108fa8dcbed6f7722bda876-tags-albu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642" y="2095440"/>
            <a:ext cx="609600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demotivation.ru/wp-content/uploads/2020/06/a3c61ac30108fa8dcbed6f7722bda876-tags-albu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390" y="2095440"/>
            <a:ext cx="609600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demotivation.ru/wp-content/uploads/2020/06/a3c61ac30108fa8dcbed6f7722bda876-tags-albu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27" y="3883614"/>
            <a:ext cx="609600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5396694" y="4237110"/>
            <a:ext cx="31983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ln w="12700" cap="flat" cmpd="sng" algn="ctr">
                  <a:solidFill>
                    <a:srgbClr val="FFC000"/>
                  </a:solidFill>
                  <a:prstDash val="solid"/>
                  <a:round/>
                </a:ln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8+1=?</a:t>
            </a:r>
            <a:endParaRPr lang="ru-RU" sz="7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73612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336</TotalTime>
  <Words>86</Words>
  <Application>Microsoft Office PowerPoint</Application>
  <PresentationFormat>Широкоэкранный</PresentationFormat>
  <Paragraphs>15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Times New Roman</vt:lpstr>
      <vt:lpstr>Trebuchet MS</vt:lpstr>
      <vt:lpstr>Wingdings 3</vt:lpstr>
      <vt:lpstr>Аспект</vt:lpstr>
      <vt:lpstr>   Путешествие в страну знаний. </vt:lpstr>
      <vt:lpstr>Презентация PowerPoint</vt:lpstr>
      <vt:lpstr>ЗАДАНИЕ №1 Знаете ли вы дни недели? </vt:lpstr>
      <vt:lpstr>Презентация PowerPoint</vt:lpstr>
      <vt:lpstr>МОЛОДЦЫ!</vt:lpstr>
      <vt:lpstr>ЗАДАНИЕ №2 Задачи </vt:lpstr>
      <vt:lpstr>Презентация PowerPoint</vt:lpstr>
      <vt:lpstr>Презентация PowerPoint</vt:lpstr>
      <vt:lpstr>Презентация PowerPoint</vt:lpstr>
      <vt:lpstr>МОЛОДЦЫ! </vt:lpstr>
      <vt:lpstr>Презентация PowerPoint</vt:lpstr>
      <vt:lpstr>ЗАДАНИЕ №3 Логические задачи. 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 </vt:lpstr>
      <vt:lpstr>ЗАДАНИЕ №4 «Назови соседа»</vt:lpstr>
      <vt:lpstr>Презентация PowerPoint</vt:lpstr>
      <vt:lpstr>Ура, спасибо ребята. Теперь я могу отправиться в путешествие. Ведь я все знаю.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для дошколят в режиме он – лайн.</dc:title>
  <dc:creator>Василий</dc:creator>
  <cp:lastModifiedBy>Василий</cp:lastModifiedBy>
  <cp:revision>26</cp:revision>
  <dcterms:created xsi:type="dcterms:W3CDTF">2020-09-21T10:29:23Z</dcterms:created>
  <dcterms:modified xsi:type="dcterms:W3CDTF">2022-08-12T06:02:29Z</dcterms:modified>
</cp:coreProperties>
</file>