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6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8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6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9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0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3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B8DF-B601-432A-89C2-6FE9CD2E9AD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6E1A-B653-4AF9-A5A6-E801140EE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Пересказ рассказа В.А. Сухомлинского </a:t>
            </a:r>
            <a:br>
              <a:rPr lang="ru-RU" dirty="0" smtClean="0"/>
            </a:br>
            <a:r>
              <a:rPr lang="ru-RU" dirty="0" smtClean="0"/>
              <a:t>«Яблоко и рассвет»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 воспитатель Детского сада – СП МБОУ Алтайской СОШ №1 им. П.К. Коршунова </a:t>
            </a:r>
          </a:p>
          <a:p>
            <a:r>
              <a:rPr lang="ru-RU" dirty="0" smtClean="0"/>
              <a:t>Ловчикова 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88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kartinkof.club/uploads/posts/2022-05/1653027204_1-kartinkof-club-p-utro-kartinka-detskaya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" y="0"/>
            <a:ext cx="63407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humbs.dreamstime.com/b/%D1%81%D0%BF%D0%B0%D1%82%D1%8C-%D0%BC%D0%B0-%D1%8C%D1%87%D0%B8%D0%BA%D0%B0-39997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91" y="194111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thumbs.dreamstime.com/b/%D0%B2%D0%B2%D0%B5%D1%80%D1%85-%D0%BF%D0%BE-%D0%B1%D0%BE%D0%B4%D1%80%D1%81%D1%82%D0%B2%D0%BE%D0%B2%D0%B0%D0%BD%D0%B8%D1%8E-29827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2347" r="-203" b="22502"/>
          <a:stretch/>
        </p:blipFill>
        <p:spPr bwMode="auto">
          <a:xfrm>
            <a:off x="1815152" y="518614"/>
            <a:ext cx="7547212" cy="55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1" y="2262354"/>
            <a:ext cx="3434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918543/840c3ba3-4071-4ebc-ad7e-969dd1cff8d2/s1200?webp=fals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5563" r="5106" b="19036"/>
          <a:stretch/>
        </p:blipFill>
        <p:spPr bwMode="auto">
          <a:xfrm>
            <a:off x="2986075" y="0"/>
            <a:ext cx="58104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mg2.freepng.ru/20180211/gde/kisspng-honey-bee-insect-cartoon-bee-5a7fd594930231.4867656515183271886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838200" y="585080"/>
            <a:ext cx="2935057" cy="27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g2.freepng.ru/20180211/gde/kisspng-honey-bee-insect-cartoon-bee-5a7fd594930231.4867656515183271886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1954472" y="3335039"/>
            <a:ext cx="2000218" cy="18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g2.freepng.ru/20180211/gde/kisspng-honey-bee-insect-cartoon-bee-5a7fd594930231.4867656515183271886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3459548" y="1680916"/>
            <a:ext cx="2000218" cy="18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em-alliance.org/system/districtnews/2593/large/2593.jpeg?1458596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64" y="1027906"/>
            <a:ext cx="3406554" cy="39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https://img5.lalafo.com/i/posters/original/0f/52/1d/eb90a54caf05000eac8717de6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9" y="365125"/>
            <a:ext cx="6392606" cy="62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honoteka.org/uploads/posts/2022-01/1642782519_39-phonoteka-org-p-fon-utro-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5" y="157863"/>
            <a:ext cx="11127539" cy="67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tickbutik.ru/upload/iblock/461/4619e0c4311b40b45a9711b8c1f3d4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95" y="-423080"/>
            <a:ext cx="6196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atherineasquithgallery.com/uploads/posts/2021-03/1614587669_55-p-malchik-na-belom-fone-kartinka-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3" y="2664525"/>
            <a:ext cx="3434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kartinkin.net/uploads/posts/2022-03/1646354372_16-kartinkin-net-p-dedushka-kartinki-1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439" r="21414" b="9981"/>
          <a:stretch/>
        </p:blipFill>
        <p:spPr bwMode="auto">
          <a:xfrm>
            <a:off x="8475625" y="365125"/>
            <a:ext cx="3490114" cy="66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22840" r="33808" b="6229"/>
          <a:stretch/>
        </p:blipFill>
        <p:spPr>
          <a:xfrm>
            <a:off x="3725841" y="375314"/>
            <a:ext cx="4531055" cy="6155140"/>
          </a:xfrm>
        </p:spPr>
      </p:pic>
      <p:sp>
        <p:nvSpPr>
          <p:cNvPr id="2" name="Прямоугольник 1"/>
          <p:cNvSpPr/>
          <p:nvPr/>
        </p:nvSpPr>
        <p:spPr>
          <a:xfrm>
            <a:off x="272955" y="696036"/>
            <a:ext cx="3179929" cy="171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Василий Александрович</a:t>
            </a:r>
          </a:p>
          <a:p>
            <a:pPr algn="ctr"/>
            <a:r>
              <a:rPr lang="ru-RU" sz="2800" dirty="0" smtClean="0"/>
              <a:t>Сухомлинский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602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 и рассвет</a:t>
            </a:r>
            <a:endParaRPr lang="ru-RU" dirty="0"/>
          </a:p>
        </p:txBody>
      </p:sp>
      <p:pic>
        <p:nvPicPr>
          <p:cNvPr id="1026" name="Picture 2" descr="http://www.revolance.ru/posted_files/ex_F6E5F90E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250664"/>
            <a:ext cx="8447964" cy="56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587669_55-p-malchik-na-belom-fone-kartinka-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1" y="2262354"/>
            <a:ext cx="3434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918543/840c3ba3-4071-4ebc-ad7e-969dd1cff8d2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5563" r="5106" b="19036"/>
          <a:stretch/>
        </p:blipFill>
        <p:spPr bwMode="auto">
          <a:xfrm>
            <a:off x="3207224" y="204715"/>
            <a:ext cx="6032310" cy="45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rtinkin.net/uploads/posts/2022-03/1646354372_16-kartinkin-net-p-dedushka-kartinki-1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439" r="21414" b="9981"/>
          <a:stretch/>
        </p:blipFill>
        <p:spPr bwMode="auto">
          <a:xfrm>
            <a:off x="8816455" y="429065"/>
            <a:ext cx="3209572" cy="61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originals/53/2f/44/532f44b68aaa80a930437df0a99ccc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40" y="3296401"/>
            <a:ext cx="4381255" cy="27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587669_55-p-malchik-na-belom-fone-kartinka-7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" y="2285774"/>
            <a:ext cx="3434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rtinkin.net/uploads/posts/2022-03/1646354372_16-kartinkin-net-p-dedushka-kartinki-1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439" r="21414" b="9981"/>
          <a:stretch/>
        </p:blipFill>
        <p:spPr bwMode="auto">
          <a:xfrm>
            <a:off x="7667992" y="228647"/>
            <a:ext cx="3209572" cy="61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.dribbble.com/users/2071884/screenshots/9546676/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26" y="2111170"/>
            <a:ext cx="3782269" cy="28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7.pngegg.com/pngimages/462/417/png-clipart-bee-honey-jar-honey-honey-bee-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6" y="826014"/>
            <a:ext cx="2430787" cy="20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587669_55-p-malchik-na-belom-fone-kartinka-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8" y="1975751"/>
            <a:ext cx="34348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tickbutik.ru/upload/iblock/461/4619e0c4311b40b45a9711b8c1f3d4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571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.net/uploads/posts/2022-03/1646354372_16-kartinkin-net-p-dedushka-kartinki-1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439" r="21414" b="9981"/>
          <a:stretch/>
        </p:blipFill>
        <p:spPr bwMode="auto">
          <a:xfrm>
            <a:off x="2969391" y="-136477"/>
            <a:ext cx="3490114" cy="66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ibrary.kissclipart.com/20191207/zqw/kissclipart-fruit-apple-natural-foods-yellow-food-46c88bf0651b05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4" y="2265528"/>
            <a:ext cx="2218093" cy="22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7860" y="2118979"/>
            <a:ext cx="2556980" cy="25111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83308" y="2055813"/>
            <a:ext cx="2386083" cy="2661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kartinkof.club/uploads/posts/2022-05/1653027204_1-kartinkof-club-p-utro-kartinka-detskay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9" y="1457469"/>
            <a:ext cx="5076511" cy="34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mg2.freepng.ru/20180211/gde/kisspng-honey-bee-insect-cartoon-bee-5a7fd594930231.4867656515183271886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0000" l="100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838200" y="585080"/>
            <a:ext cx="2935057" cy="27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g2.freepng.ru/20180211/gde/kisspng-honey-bee-insect-cartoon-bee-5a7fd594930231.4867656515183271886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0000" l="100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1954472" y="3335039"/>
            <a:ext cx="2000218" cy="18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g2.freepng.ru/20180211/gde/kisspng-honey-bee-insect-cartoon-bee-5a7fd594930231.4867656515183271886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2072" r="14184" b="9661"/>
          <a:stretch/>
        </p:blipFill>
        <p:spPr bwMode="auto">
          <a:xfrm>
            <a:off x="3459548" y="1680916"/>
            <a:ext cx="2000218" cy="18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em-alliance.org/system/districtnews/2593/large/2593.jpeg?14585968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64" y="1027906"/>
            <a:ext cx="3406554" cy="39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https://img5.lalafo.com/i/posters/original/0f/52/1d/eb90a54caf05000eac8717de6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9" y="365125"/>
            <a:ext cx="6392606" cy="62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</Words>
  <Application>Microsoft Office PowerPoint</Application>
  <PresentationFormat>Широкоэкранный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Пересказ рассказа В.А. Сухомлинского  «Яблоко и рассвет»</vt:lpstr>
      <vt:lpstr>Презентация PowerPoint</vt:lpstr>
      <vt:lpstr>Яблоко и рассвет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Пересказ рассказа В.А. Сухомлинского  «Яблоко и рассвет»</dc:title>
  <dc:creator>татьяна</dc:creator>
  <cp:lastModifiedBy>Учетная запись Майкрософт</cp:lastModifiedBy>
  <cp:revision>8</cp:revision>
  <dcterms:created xsi:type="dcterms:W3CDTF">2022-11-13T09:37:59Z</dcterms:created>
  <dcterms:modified xsi:type="dcterms:W3CDTF">2022-12-02T07:10:05Z</dcterms:modified>
</cp:coreProperties>
</file>