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EFDA-F4E1-4BA7-8FD1-BECBDA7290B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78324-CA93-4474-B8BC-BDB31A1F7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08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EFDA-F4E1-4BA7-8FD1-BECBDA7290B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78324-CA93-4474-B8BC-BDB31A1F7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77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EFDA-F4E1-4BA7-8FD1-BECBDA7290B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78324-CA93-4474-B8BC-BDB31A1F7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24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EFDA-F4E1-4BA7-8FD1-BECBDA7290B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78324-CA93-4474-B8BC-BDB31A1F7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04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EFDA-F4E1-4BA7-8FD1-BECBDA7290B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78324-CA93-4474-B8BC-BDB31A1F7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70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EFDA-F4E1-4BA7-8FD1-BECBDA7290B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78324-CA93-4474-B8BC-BDB31A1F7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54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EFDA-F4E1-4BA7-8FD1-BECBDA7290B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78324-CA93-4474-B8BC-BDB31A1F7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72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EFDA-F4E1-4BA7-8FD1-BECBDA7290B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78324-CA93-4474-B8BC-BDB31A1F7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16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EFDA-F4E1-4BA7-8FD1-BECBDA7290B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78324-CA93-4474-B8BC-BDB31A1F7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59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EFDA-F4E1-4BA7-8FD1-BECBDA7290B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78324-CA93-4474-B8BC-BDB31A1F7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85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EFDA-F4E1-4BA7-8FD1-BECBDA7290B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78324-CA93-4474-B8BC-BDB31A1F7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5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EFDA-F4E1-4BA7-8FD1-BECBDA7290B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78324-CA93-4474-B8BC-BDB31A1F7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67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«Живые цепочки»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образовательная деятельность в режимных моментах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77970" y="4420904"/>
            <a:ext cx="5522794" cy="1655762"/>
          </a:xfrm>
        </p:spPr>
        <p:txBody>
          <a:bodyPr/>
          <a:lstStyle/>
          <a:p>
            <a:pPr algn="r"/>
            <a:r>
              <a:rPr lang="ru-RU" dirty="0" smtClean="0"/>
              <a:t>Подготовила: воспитатель </a:t>
            </a:r>
          </a:p>
          <a:p>
            <a:pPr algn="r"/>
            <a:r>
              <a:rPr lang="ru-RU" dirty="0" smtClean="0"/>
              <a:t>Детского сада МБОУ Алтайской СОШ №1 </a:t>
            </a:r>
          </a:p>
          <a:p>
            <a:pPr algn="r"/>
            <a:r>
              <a:rPr lang="ru-RU" dirty="0" err="1" smtClean="0"/>
              <a:t>Ловчикова</a:t>
            </a:r>
            <a:r>
              <a:rPr lang="ru-RU" dirty="0" smtClean="0"/>
              <a:t> Татьяна Ивановна</a:t>
            </a:r>
            <a:endParaRPr lang="ru-RU" dirty="0"/>
          </a:p>
        </p:txBody>
      </p:sp>
      <p:pic>
        <p:nvPicPr>
          <p:cNvPr id="1026" name="Picture 2" descr="https://konspekta.net/infopediasu/baza9/2302960617668.files/image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6" y="3630707"/>
            <a:ext cx="5925024" cy="275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9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6" t="24232" r="35044" b="51887"/>
          <a:stretch/>
        </p:blipFill>
        <p:spPr>
          <a:xfrm>
            <a:off x="6516837" y="290366"/>
            <a:ext cx="3184737" cy="30573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7" r="67219" b="51242"/>
          <a:stretch/>
        </p:blipFill>
        <p:spPr>
          <a:xfrm>
            <a:off x="2052766" y="322603"/>
            <a:ext cx="3228499" cy="29928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38" r="67351" b="25288"/>
          <a:stretch/>
        </p:blipFill>
        <p:spPr>
          <a:xfrm>
            <a:off x="534047" y="3546969"/>
            <a:ext cx="3178144" cy="3144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2" t="49538" r="33856" b="24459"/>
          <a:stretch/>
        </p:blipFill>
        <p:spPr>
          <a:xfrm>
            <a:off x="4694830" y="3563345"/>
            <a:ext cx="3088261" cy="3128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0" t="49538" r="1851" b="24824"/>
          <a:stretch/>
        </p:blipFill>
        <p:spPr>
          <a:xfrm>
            <a:off x="8821033" y="3563345"/>
            <a:ext cx="3082108" cy="309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9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ifeo.ru/wp-content/uploads/beregite-prirodu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00" y="0"/>
            <a:ext cx="97023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3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d7719853370be1c019c5ab5c4d95671d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" y="0"/>
            <a:ext cx="10317707" cy="683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3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ir.mobi/uploads/posts/2021-06/1624574920_14-oir_mobi-p-rannyaya-vesna-berezki-priroda-krasivo-fot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659" y="1017604"/>
            <a:ext cx="8306341" cy="584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zen_doc/1888987/pub_5d48014aa06eaf00ad223d13_5d4807234e057700adcdeac9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0"/>
            <a:ext cx="2983230" cy="298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otorelax.ru/wp-content/uploads/2016/02/Pictures-of-butterflies-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29" y="2706512"/>
            <a:ext cx="4149303" cy="291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https://djvu.online/jpg/2/j/C/2jC8okso3tXqM/008.webp"/>
          <p:cNvSpPr>
            <a:spLocks noChangeAspect="1" noChangeArrowheads="1"/>
          </p:cNvSpPr>
          <p:nvPr/>
        </p:nvSpPr>
        <p:spPr bwMode="auto">
          <a:xfrm>
            <a:off x="-10794981" y="-7588011"/>
            <a:ext cx="258858" cy="25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im0-tub-ru.yandex.net/i?id=0b307c7533b32803959103d58d6989f4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371" y="5248208"/>
            <a:ext cx="2861851" cy="160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57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.znanio.ru/d5af0e/d2/fc/5f0c1c88abdb4ecbecdd3e01f5bc542e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2" r="411" b="2784"/>
          <a:stretch/>
        </p:blipFill>
        <p:spPr bwMode="auto">
          <a:xfrm>
            <a:off x="959583" y="182879"/>
            <a:ext cx="10058938" cy="667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ickimage.ru/wp-content/uploads/2020/08/hvoiniederevy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9163" cy="434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erviceyard.net/wp-content/auploads/868704/prirodnyy_material_kompozici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4" r="1342" b="10151"/>
          <a:stretch/>
        </p:blipFill>
        <p:spPr bwMode="auto">
          <a:xfrm>
            <a:off x="4591049" y="873309"/>
            <a:ext cx="5529013" cy="337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get-zen_doc/27036/pub_5ce5cade9c3bc200b526a61c_5ce5cb34233cfc00b3b68fc2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" y="3857490"/>
            <a:ext cx="3935095" cy="300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getdrawings.com/image/badger-drawing-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4" y="4250398"/>
            <a:ext cx="3561217" cy="260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.ytimg.com/vi/8kaVjaMOrc0/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79" y="3915846"/>
            <a:ext cx="5230495" cy="294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im0-tub-ru.yandex.net/i?id=398d08277dd472d8f28637d6d3f78eee-l&amp;n=1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76" b="16190"/>
          <a:stretch/>
        </p:blipFill>
        <p:spPr bwMode="auto">
          <a:xfrm>
            <a:off x="10062127" y="806886"/>
            <a:ext cx="2129873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im0-tub-ru.yandex.net/i?id=18b60cfb363ef01e7ecd479d54e091d9-l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45" y="-26436"/>
            <a:ext cx="3279775" cy="258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82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ermer.blog/media/res/1/1/5/0/7/2/115072.pwzkto.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09410" cy="417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ickimage.ru/wp-content/uploads/images/detskie/rowan/ryabin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15" y="2819913"/>
            <a:ext cx="5721985" cy="403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4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0-tub-ru.yandex.net/i?id=6a3d6ba011a90a0a1bb6c387f6171664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31835" cy="588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avatars.mds.yandex.net/get-zen_doc/27036/pub_5ce5cade9c3bc200b526a61c_5ce5cb34233cfc00b3b68fc2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905" y="0"/>
            <a:ext cx="3935095" cy="300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s05.infourok.ru/uploads/ex/02b6/000c724d-7e957493/hello_html_5c3c2b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40" y="3105780"/>
            <a:ext cx="4034155" cy="267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tub.avatars.mds.yandex.net/i?id=0339bcce73411c3f29fbf64e7334d92b-5150820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455" y="3809999"/>
            <a:ext cx="22955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ds03.infourok.ru/uploads/ex/1081/00025a70-5a5439ab/2/img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4931625"/>
            <a:ext cx="2683510" cy="201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44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originals/ae/81/c1/ae81c1f1418e9d92d931990e383c87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66" y="0"/>
            <a:ext cx="10083888" cy="66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5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80" b="75522"/>
          <a:stretch/>
        </p:blipFill>
        <p:spPr>
          <a:xfrm>
            <a:off x="0" y="-177421"/>
            <a:ext cx="2981980" cy="29342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6" t="199" r="34338" b="75722"/>
          <a:stretch/>
        </p:blipFill>
        <p:spPr>
          <a:xfrm>
            <a:off x="6184408" y="-9646"/>
            <a:ext cx="2903863" cy="27886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2" r="1396" b="75323"/>
          <a:stretch/>
        </p:blipFill>
        <p:spPr>
          <a:xfrm>
            <a:off x="3134920" y="-27429"/>
            <a:ext cx="2896547" cy="2784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2" t="75209" r="34282" b="-284"/>
          <a:stretch/>
        </p:blipFill>
        <p:spPr>
          <a:xfrm>
            <a:off x="4550685" y="3616657"/>
            <a:ext cx="2961563" cy="2961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1" t="24479" r="570" b="51243"/>
          <a:stretch/>
        </p:blipFill>
        <p:spPr>
          <a:xfrm>
            <a:off x="391721" y="3616657"/>
            <a:ext cx="3268472" cy="29320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5" t="75209" r="1851" b="147"/>
          <a:stretch/>
        </p:blipFill>
        <p:spPr>
          <a:xfrm>
            <a:off x="8296702" y="3598279"/>
            <a:ext cx="3029806" cy="29503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09" r="68586" b="778"/>
          <a:stretch/>
        </p:blipFill>
        <p:spPr>
          <a:xfrm>
            <a:off x="9394152" y="12491"/>
            <a:ext cx="2797848" cy="2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17</Words>
  <Application>Microsoft Office PowerPoint</Application>
  <PresentationFormat>Широкоэкранный</PresentationFormat>
  <Paragraphs>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«Живые цепочки» образовательная деятельность в режимных моментах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Учетная запись Майкрософт</cp:lastModifiedBy>
  <cp:revision>8</cp:revision>
  <dcterms:created xsi:type="dcterms:W3CDTF">2021-09-28T12:10:52Z</dcterms:created>
  <dcterms:modified xsi:type="dcterms:W3CDTF">2021-11-07T10:09:43Z</dcterms:modified>
</cp:coreProperties>
</file>