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40100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 по патриотическому воспитанию детей дошкольного возраста»</a:t>
            </a:r>
          </a:p>
          <a:p>
            <a:endParaRPr lang="ru-RU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ru-RU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r"/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Сульженко Наталья Сергеевна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99391"/>
            <a:ext cx="8856984" cy="136815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№32»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7" cy="1584176"/>
          </a:xfrm>
        </p:spPr>
        <p:txBody>
          <a:bodyPr/>
          <a:lstStyle/>
          <a:p>
            <a:pPr marL="0" indent="0" algn="l">
              <a:buNone/>
            </a:pP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несёт информацию о родной стране, крае, городе.</a:t>
            </a:r>
            <a:endParaRPr lang="ru-RU" sz="2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6156" y="138140"/>
            <a:ext cx="5875664" cy="7272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640959" cy="4592801"/>
          </a:xfrm>
        </p:spPr>
        <p:txBody>
          <a:bodyPr/>
          <a:lstStyle/>
          <a:p>
            <a:pPr marL="182880" indent="0">
              <a:buNone/>
            </a:pP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с культурой </a:t>
            </a:r>
            <a:r>
              <a:rPr lang="ru-RU" sz="28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</a:t>
            </a:r>
            <a:r>
              <a:rPr lang="ru-RU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абайкальского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края, историей города, природой,  животным и растительным миром родного края.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816424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51" y="2060848"/>
            <a:ext cx="3852538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2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19268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5940152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0003" y="610161"/>
            <a:ext cx="3363045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2208" y="-11764688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31000" y="-4533000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9529" y="1736952"/>
            <a:ext cx="3312368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3727" y="2318959"/>
            <a:ext cx="3300481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3032" y="3690765"/>
            <a:ext cx="3363043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82196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982196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44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Муниципальное бюджетное дошкольное образовательное учреждение «Детский сад №32»</vt:lpstr>
      <vt:lpstr>Центр несёт информацию о родной стране, крае, городе.</vt:lpstr>
      <vt:lpstr>Знакомит с культурой народов Забайкальского края, историей города, природой,  животным и растительным миром родного края.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№32»</dc:title>
  <dc:creator>dns</dc:creator>
  <cp:lastModifiedBy>dns</cp:lastModifiedBy>
  <cp:revision>15</cp:revision>
  <dcterms:created xsi:type="dcterms:W3CDTF">2022-03-14T14:16:07Z</dcterms:created>
  <dcterms:modified xsi:type="dcterms:W3CDTF">2022-03-14T17:25:10Z</dcterms:modified>
</cp:coreProperties>
</file>