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5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841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/>
              <a:t>МУНИЦИПАЛЬНОЕ БЮДЖЕТНОЕ ДОШКОЛЬНОЕ ОБРАЗОВАТЕЛЬНОЕ УЧРЕЖДЕНИЕ ДЕТСКИЙ САД ОБЩЕРАЗВИВАЮЩЕГО ВИДА </a:t>
            </a:r>
            <a:br>
              <a:rPr lang="ru-RU" sz="1600" b="1" dirty="0" smtClean="0"/>
            </a:br>
            <a:r>
              <a:rPr lang="ru-RU" sz="1600" b="1" dirty="0" smtClean="0"/>
              <a:t>ВТОРОЙ КАТЕГОРИИ «БЕРЁЗКА</a:t>
            </a:r>
            <a:r>
              <a:rPr lang="ru-RU" sz="1600" b="1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514600"/>
            <a:ext cx="6400800" cy="1752600"/>
          </a:xfrm>
        </p:spPr>
        <p:txBody>
          <a:bodyPr/>
          <a:lstStyle/>
          <a:p>
            <a:pPr algn="ctr"/>
            <a:r>
              <a:rPr lang="ru-RU" dirty="0" smtClean="0"/>
              <a:t>КАБИНЕТ</a:t>
            </a:r>
          </a:p>
          <a:p>
            <a:pPr algn="ctr"/>
            <a:r>
              <a:rPr lang="ru-RU" dirty="0" smtClean="0"/>
              <a:t>ПЕДАГОГА-ПСИХОЛОГА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10200" y="5791200"/>
            <a:ext cx="3443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Старожук Юлия Николаевна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Фото паблик\kabin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628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Фото паблик\20201119_0842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4343400" cy="3257550"/>
          </a:xfrm>
          <a:prstGeom prst="rect">
            <a:avLst/>
          </a:prstGeom>
          <a:noFill/>
        </p:spPr>
      </p:pic>
      <p:pic>
        <p:nvPicPr>
          <p:cNvPr id="2051" name="Picture 3" descr="C:\Users\Светлана\Desktop\Фото паблик\20201118_1626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429000"/>
            <a:ext cx="4267200" cy="3200400"/>
          </a:xfrm>
          <a:prstGeom prst="rect">
            <a:avLst/>
          </a:prstGeom>
          <a:noFill/>
        </p:spPr>
      </p:pic>
      <p:pic>
        <p:nvPicPr>
          <p:cNvPr id="2053" name="Picture 5" descr="C:\Users\Светлана\Documents\Психология\Конкурс портфолио\Новая папка\IMG_20170410_0956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962400"/>
            <a:ext cx="3149600" cy="2362200"/>
          </a:xfrm>
          <a:prstGeom prst="rect">
            <a:avLst/>
          </a:prstGeom>
          <a:noFill/>
        </p:spPr>
      </p:pic>
      <p:pic>
        <p:nvPicPr>
          <p:cNvPr id="2054" name="Picture 6" descr="C:\Users\Светлана\Documents\Психология\Конкурс портфолио\Новая папка\IMG_20170410_1000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04800"/>
            <a:ext cx="34544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лана\Desktop\Фото паблик\20210202_154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962400" cy="2971800"/>
          </a:xfrm>
          <a:prstGeom prst="rect">
            <a:avLst/>
          </a:prstGeom>
          <a:noFill/>
        </p:spPr>
      </p:pic>
      <p:pic>
        <p:nvPicPr>
          <p:cNvPr id="3075" name="Picture 3" descr="C:\Users\Светлана\Desktop\Фото паблик\20210202_154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04800"/>
            <a:ext cx="3860800" cy="2895600"/>
          </a:xfrm>
          <a:prstGeom prst="rect">
            <a:avLst/>
          </a:prstGeom>
          <a:noFill/>
        </p:spPr>
      </p:pic>
      <p:pic>
        <p:nvPicPr>
          <p:cNvPr id="3076" name="Picture 4" descr="C:\Users\Светлана\Desktop\Фото паблик\20210202_1547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733800"/>
            <a:ext cx="3759200" cy="2819400"/>
          </a:xfrm>
          <a:prstGeom prst="rect">
            <a:avLst/>
          </a:prstGeom>
          <a:noFill/>
        </p:spPr>
      </p:pic>
      <p:pic>
        <p:nvPicPr>
          <p:cNvPr id="3077" name="Picture 5" descr="C:\Users\Светлана\Desktop\Фото паблик\20210209_1341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733800"/>
            <a:ext cx="3733800" cy="2800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етлана\Desktop\Фото паблик\20210209_133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4114800" cy="2895600"/>
          </a:xfrm>
          <a:prstGeom prst="rect">
            <a:avLst/>
          </a:prstGeom>
          <a:noFill/>
        </p:spPr>
      </p:pic>
      <p:pic>
        <p:nvPicPr>
          <p:cNvPr id="4099" name="Picture 3" descr="C:\Users\Светлана\Desktop\Фото паблик\20210209_133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"/>
            <a:ext cx="3860800" cy="2895600"/>
          </a:xfrm>
          <a:prstGeom prst="rect">
            <a:avLst/>
          </a:prstGeom>
          <a:noFill/>
        </p:spPr>
      </p:pic>
      <p:pic>
        <p:nvPicPr>
          <p:cNvPr id="4100" name="Picture 4" descr="C:\Users\Светлана\Desktop\Фото паблик\20210209_1334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429000"/>
            <a:ext cx="43688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14</Words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МУНИЦИПАЛЬНОЕ БЮДЖЕТНОЕ ДОШКОЛЬНОЕ ОБРАЗОВАТЕЛЬНОЕ УЧРЕЖДЕНИЕ ДЕТСКИЙ САД ОБЩЕРАЗВИВАЮЩЕГО ВИДА  ВТОРОЙ КАТЕГОРИИ «БЕРЁЗКА»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ОБЩЕРАЗВИВАЮЩЕГО ВИДА  ВТОРОЙ КАТЕГОРИИ «БЕРЁЗКА»</dc:title>
  <dc:creator>ПЕДАГОГ ПСИХОЛОГ</dc:creator>
  <cp:lastModifiedBy>Светлана</cp:lastModifiedBy>
  <cp:revision>1</cp:revision>
  <dcterms:created xsi:type="dcterms:W3CDTF">2023-03-10T07:44:37Z</dcterms:created>
  <dcterms:modified xsi:type="dcterms:W3CDTF">2023-03-10T08:02:45Z</dcterms:modified>
</cp:coreProperties>
</file>