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8" r:id="rId3"/>
    <p:sldId id="260" r:id="rId4"/>
    <p:sldId id="274" r:id="rId5"/>
    <p:sldId id="276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5A945-0688-42BD-9FED-F452A60C868A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E5EDA-077B-4DF5-AC2F-3326974F2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7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5A945-0688-42BD-9FED-F452A60C868A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E5EDA-077B-4DF5-AC2F-3326974F2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430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5A945-0688-42BD-9FED-F452A60C868A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E5EDA-077B-4DF5-AC2F-3326974F2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355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5A945-0688-42BD-9FED-F452A60C868A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E5EDA-077B-4DF5-AC2F-3326974F2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898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5A945-0688-42BD-9FED-F452A60C868A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E5EDA-077B-4DF5-AC2F-3326974F2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144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5A945-0688-42BD-9FED-F452A60C868A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E5EDA-077B-4DF5-AC2F-3326974F2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838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5A945-0688-42BD-9FED-F452A60C868A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E5EDA-077B-4DF5-AC2F-3326974F2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535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5A945-0688-42BD-9FED-F452A60C868A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E5EDA-077B-4DF5-AC2F-3326974F2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017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5A945-0688-42BD-9FED-F452A60C868A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E5EDA-077B-4DF5-AC2F-3326974F2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408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5A945-0688-42BD-9FED-F452A60C868A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E5EDA-077B-4DF5-AC2F-3326974F2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588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5A945-0688-42BD-9FED-F452A60C868A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E5EDA-077B-4DF5-AC2F-3326974F2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183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6">
                <a:lumMod val="40000"/>
                <a:lumOff val="60000"/>
              </a:schemeClr>
            </a:gs>
            <a:gs pos="3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5A945-0688-42BD-9FED-F452A60C868A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E5EDA-077B-4DF5-AC2F-3326974F2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141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4252" y="2210647"/>
            <a:ext cx="5461428" cy="464735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61708" y="1442798"/>
            <a:ext cx="75654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«</a:t>
            </a:r>
            <a:r>
              <a:rPr lang="ru-RU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Лучший </a:t>
            </a:r>
            <a:r>
              <a:rPr lang="ru-RU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творческий уголок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по духовно – нравственному воспитанию детей дошкольного возраста»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44252" y="176008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Нефтеюганское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районное муниципальное бюджетное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образовательное учреждение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«В гостях у сказки»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20794" y="6136336"/>
            <a:ext cx="235404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  <a:r>
              <a:rPr lang="ru-RU" sz="1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Вахитова</a:t>
            </a:r>
            <a:r>
              <a:rPr lang="ru-RU" sz="1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Л.А.</a:t>
            </a:r>
            <a:endParaRPr lang="ru-RU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545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246" y="4273295"/>
            <a:ext cx="3189170" cy="23918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" t="16984" r="2876" b="8070"/>
          <a:stretch/>
        </p:blipFill>
        <p:spPr>
          <a:xfrm>
            <a:off x="587143" y="4306663"/>
            <a:ext cx="3282214" cy="22199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930" y="4306663"/>
            <a:ext cx="3273446" cy="23251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02"/>
          <a:stretch/>
        </p:blipFill>
        <p:spPr>
          <a:xfrm>
            <a:off x="712281" y="740230"/>
            <a:ext cx="5585850" cy="248423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930190" y="497692"/>
            <a:ext cx="495145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Нет такой стороны воспитания, на которую</a:t>
            </a:r>
          </a:p>
          <a:p>
            <a:pPr algn="just"/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обстановка не оказывала бы влияния,</a:t>
            </a:r>
          </a:p>
          <a:p>
            <a:pPr algn="just"/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нет способности, которая  не находилась бы</a:t>
            </a:r>
          </a:p>
          <a:p>
            <a:pPr algn="just"/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прямой зависимости от непосредственно</a:t>
            </a:r>
          </a:p>
          <a:p>
            <a:pPr algn="just"/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окружающего ребенка конкретного мира…</a:t>
            </a:r>
          </a:p>
          <a:p>
            <a:pPr algn="just"/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Тот, кому удастся создать такую обстановку,</a:t>
            </a:r>
          </a:p>
          <a:p>
            <a:pPr algn="just"/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облегчит свой труд в высшей степени.</a:t>
            </a:r>
          </a:p>
          <a:p>
            <a:pPr algn="just"/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нее ребенок будет жить – развиваться</a:t>
            </a:r>
          </a:p>
          <a:p>
            <a:pPr algn="just"/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собственной самодовлеющей жизнью,</a:t>
            </a:r>
          </a:p>
          <a:p>
            <a:pPr algn="just"/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 духовный рост будет совершенствоваться</a:t>
            </a:r>
          </a:p>
          <a:p>
            <a:pPr algn="just"/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самого себя, от природы…</a:t>
            </a: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Е.И. Тихеева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553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762" y="233655"/>
            <a:ext cx="2304065" cy="313731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282215" y="233655"/>
            <a:ext cx="8364353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160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знакомства детей с семьей, бытом, хозяйственно- бытовым трудом, лесными и домашними </a:t>
            </a:r>
            <a: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sz="160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ивотными, огородом  был создан трансформируемый макет дома  под названием «Истоки».</a:t>
            </a:r>
          </a:p>
          <a:p>
            <a:pPr algn="just"/>
            <a: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Слово «Истоки» означает начало жизни, бытия. </a:t>
            </a:r>
            <a:endParaRPr lang="ru-RU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 обеспечивает эмоциональные связи и привязанности.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поэтому в макете дома семье отведено главное место. Здесь ребенок с помощью игровых атрибутов знакомится с членами семьи (мама, папа, бабушка, дедушка, брат, сестра). </a:t>
            </a:r>
            <a:endParaRPr lang="ru-RU" sz="1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0614" y="3117674"/>
            <a:ext cx="2902465" cy="37403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5570" y="2361063"/>
            <a:ext cx="2692028" cy="36456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013" y="3628064"/>
            <a:ext cx="5551858" cy="312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25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686" y="139273"/>
            <a:ext cx="2647761" cy="35291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62375" y="316693"/>
            <a:ext cx="67569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Большая часть макета посвящена хозяйству.  Детям предоставляется возможность ухаживать и заботится о животных с помощью силуэтов. Узнает кто где живет, чем питается.  С доброй заботой о домашних животных маленький ребёнок приобщается к труду. Наиболее оптимально обретение труда земного происходит в сельской местности.(огород, скотский двор) Здесь и земля, и живность заявляют свою нужду на заботу человеком.  Ребенок играя закрепляет овощи и фрукты, деревья. Знакомится с орудиями труда которые необходимы  для ухаживания за землей.  От того что он усвоит в детстве, будет зависеть вся его дальнейшая жизнь.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742" y="3886791"/>
            <a:ext cx="4193633" cy="28372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1505" y="3224674"/>
            <a:ext cx="2627604" cy="34994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0842" y="3584368"/>
            <a:ext cx="3712786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6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03" y="233944"/>
            <a:ext cx="3144154" cy="23581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108" y="195196"/>
            <a:ext cx="3251691" cy="23022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8883" y="195196"/>
            <a:ext cx="3165930" cy="23730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9345" y="3091456"/>
            <a:ext cx="2623883" cy="33094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10009" t="2731" r="8674"/>
          <a:stretch/>
        </p:blipFill>
        <p:spPr>
          <a:xfrm>
            <a:off x="373981" y="2749174"/>
            <a:ext cx="2329116" cy="358253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3360" y="4540444"/>
            <a:ext cx="3432890" cy="217171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83360" y="2592060"/>
            <a:ext cx="3451823" cy="185375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9116" y="3275463"/>
            <a:ext cx="2346555" cy="312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7443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373</TotalTime>
  <Words>288</Words>
  <Application>Microsoft Office PowerPoint</Application>
  <PresentationFormat>Широкоэкранный</PresentationFormat>
  <Paragraphs>22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Comic Sans MS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Лейсана</dc:creator>
  <cp:lastModifiedBy>user</cp:lastModifiedBy>
  <cp:revision>35</cp:revision>
  <dcterms:created xsi:type="dcterms:W3CDTF">2020-02-21T15:02:05Z</dcterms:created>
  <dcterms:modified xsi:type="dcterms:W3CDTF">2022-01-17T09:42:09Z</dcterms:modified>
</cp:coreProperties>
</file>