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B629-9784-4678-BDBD-D13DDE3E07E0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19A6-9E3D-4C38-9DDE-7DF03BC71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214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B629-9784-4678-BDBD-D13DDE3E07E0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19A6-9E3D-4C38-9DDE-7DF03BC71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550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B629-9784-4678-BDBD-D13DDE3E07E0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19A6-9E3D-4C38-9DDE-7DF03BC71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556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B629-9784-4678-BDBD-D13DDE3E07E0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19A6-9E3D-4C38-9DDE-7DF03BC71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087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B629-9784-4678-BDBD-D13DDE3E07E0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19A6-9E3D-4C38-9DDE-7DF03BC71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8802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B629-9784-4678-BDBD-D13DDE3E07E0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19A6-9E3D-4C38-9DDE-7DF03BC71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154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B629-9784-4678-BDBD-D13DDE3E07E0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19A6-9E3D-4C38-9DDE-7DF03BC71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597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B629-9784-4678-BDBD-D13DDE3E07E0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19A6-9E3D-4C38-9DDE-7DF03BC71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9563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B629-9784-4678-BDBD-D13DDE3E07E0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19A6-9E3D-4C38-9DDE-7DF03BC71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495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B629-9784-4678-BDBD-D13DDE3E07E0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19A6-9E3D-4C38-9DDE-7DF03BC71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469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B629-9784-4678-BDBD-D13DDE3E07E0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A19A6-9E3D-4C38-9DDE-7DF03BC71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479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40000"/>
                <a:satMod val="350000"/>
              </a:schemeClr>
            </a:gs>
            <a:gs pos="73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8B629-9784-4678-BDBD-D13DDE3E07E0}" type="datetimeFigureOut">
              <a:rPr lang="ru-RU" smtClean="0"/>
              <a:t>11.05.2022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A19A6-9E3D-4C38-9DDE-7DF03BC71F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5724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.mycdn.me/image?id=932906509735&amp;t=3&amp;plc=API&amp;viewToken=DIBdOLDg2VYJTILe6tDKow&amp;tkn=*81JuLLD68TQcPXDGVfhVlRmJFJ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9946" y="188640"/>
            <a:ext cx="4800271" cy="640036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5014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i.mycdn.me/image?id=932906510247&amp;t=3&amp;plc=API&amp;viewToken=yQ_Vkdd30dvI6m627_Y9DA&amp;tkn=*qUtG1UokKq1ByhmOmeaC_vP_jhQ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61" b="7489"/>
          <a:stretch/>
        </p:blipFill>
        <p:spPr bwMode="auto">
          <a:xfrm>
            <a:off x="2123728" y="188640"/>
            <a:ext cx="5472608" cy="653420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2429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i.mycdn.me/image?id=932906509991&amp;t=3&amp;plc=API&amp;viewToken=z9u_jc4VgzKjdq-rGcsv-Q&amp;tkn=*jsu0FfjNU0hGo-9UfdOTivQBm8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599" b="13410"/>
          <a:stretch/>
        </p:blipFill>
        <p:spPr bwMode="auto">
          <a:xfrm>
            <a:off x="827584" y="260648"/>
            <a:ext cx="7632848" cy="641070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8024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i.mycdn.me/image?id=932906509223&amp;t=3&amp;plc=API&amp;viewToken=NP4RSgEmQoHb9cEGWPuC6w&amp;tkn=*pTslYDPDgRWLnHtK1-zawzEEmt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16632"/>
            <a:ext cx="4896544" cy="65287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5955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i.mycdn.me/image?id=932906509479&amp;t=3&amp;plc=API&amp;viewToken=LjpClknZxxjRVb-GGICnKw&amp;tkn=*T05LHrFMoATsYWccYkQa0PlVkcY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90" b="8950"/>
          <a:stretch/>
        </p:blipFill>
        <p:spPr bwMode="auto">
          <a:xfrm>
            <a:off x="1763688" y="188640"/>
            <a:ext cx="5832648" cy="647504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35438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Экран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Оля</dc:creator>
  <cp:lastModifiedBy>Оля</cp:lastModifiedBy>
  <cp:revision>2</cp:revision>
  <dcterms:created xsi:type="dcterms:W3CDTF">2022-05-11T04:25:16Z</dcterms:created>
  <dcterms:modified xsi:type="dcterms:W3CDTF">2022-05-11T04:36:27Z</dcterms:modified>
</cp:coreProperties>
</file>