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9144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0" d="100"/>
          <a:sy n="70" d="100"/>
        </p:scale>
        <p:origin x="1386" y="60"/>
      </p:cViewPr>
      <p:guideLst>
        <p:guide pos="2160" orient="horz"/>
        <p:guide pos="2880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 bwMode="auto">
          <a:xfrm>
            <a:off x="381000" y="4853411"/>
            <a:ext cx="8458200" cy="1222375"/>
          </a:xfrm>
        </p:spPr>
        <p:txBody>
          <a:bodyPr anchor="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858000" y="549276"/>
            <a:ext cx="18288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549276"/>
            <a:ext cx="6248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 bwMode="auto">
          <a:xfrm>
            <a:off x="3581400" y="76200"/>
            <a:ext cx="2895600" cy="288924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 bwMode="auto"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04800" y="1600200"/>
            <a:ext cx="41910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343400" cy="4724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 bwMode="auto"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 bwMode="auto"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 bwMode="auto"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 bwMode="auto"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84124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 bwMode="auto"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 bwMode="auto"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 bwMode="auto"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 bwMode="auto">
          <a:xfrm>
            <a:off x="3505199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 bwMode="auto">
          <a:xfrm>
            <a:off x="381000" y="4993760"/>
            <a:ext cx="5867399" cy="52228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 bwMode="auto">
          <a:xfrm>
            <a:off x="381000" y="5533218"/>
            <a:ext cx="5867399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 bwMode="auto">
          <a:xfrm>
            <a:off x="6477000" y="76200"/>
            <a:ext cx="2514600" cy="288924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76200"/>
            <a:ext cx="3352800" cy="288924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36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>
        <a:spcBef>
          <a:spcPts val="0"/>
        </a:spcBef>
        <a:buClr>
          <a:schemeClr val="accent1"/>
        </a:buClr>
        <a:buSzPct val="70000"/>
        <a:buFont typeface="Wingdings 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buClr>
          <a:schemeClr val="accent1"/>
        </a:buClr>
        <a:buSzPct val="70000"/>
        <a:buFont typeface="Wingdings 2"/>
        <a:buChar char=""/>
        <a:defRPr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>
        <a:spcBef>
          <a:spcPts val="0"/>
        </a:spcBef>
        <a:buClr>
          <a:schemeClr val="accent1"/>
        </a:buClr>
        <a:buSzPct val="70000"/>
        <a:buFont typeface="Wingdings 2"/>
        <a:buChar char=""/>
        <a:defRPr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>
        <a:spcBef>
          <a:spcPts val="0"/>
        </a:spcBef>
        <a:buClr>
          <a:schemeClr val="accent1"/>
        </a:buClr>
        <a:buSzPct val="70000"/>
        <a:buFont typeface="Wingdings 2"/>
        <a:buChar char=""/>
        <a:defRPr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>
        <a:spcBef>
          <a:spcPts val="0"/>
        </a:spcBef>
        <a:buClr>
          <a:schemeClr val="accent1"/>
        </a:buClr>
        <a:buSzPct val="60000"/>
        <a:buFont typeface="Wingdings 2"/>
        <a:buChar char=""/>
        <a:defRPr sz="18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>
        <a:spcBef>
          <a:spcPts val="0"/>
        </a:spcBef>
        <a:buClr>
          <a:schemeClr val="accent1"/>
        </a:buClr>
        <a:buSzPct val="60000"/>
        <a:buFont typeface="Wingdings 2"/>
        <a:buChar char=""/>
        <a:defRPr sz="18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>
        <a:spcBef>
          <a:spcPts val="0"/>
        </a:spcBef>
        <a:buClr>
          <a:schemeClr val="accent1"/>
        </a:buClr>
        <a:buSzPct val="60000"/>
        <a:buFont typeface="Wingdings 2"/>
        <a:buChar char="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>
        <a:spcBef>
          <a:spcPts val="0"/>
        </a:spcBef>
        <a:buClr>
          <a:schemeClr val="accent1"/>
        </a:buClr>
        <a:buSzPct val="60000"/>
        <a:buFont typeface="Wingdings 2"/>
        <a:buChar char=""/>
        <a:defRPr sz="16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>
        <a:spcBef>
          <a:spcPts val="0"/>
        </a:spcBef>
        <a:buClr>
          <a:schemeClr val="accent1"/>
        </a:buClr>
        <a:buSzPct val="60000"/>
        <a:buFont typeface="Wingdings 2"/>
        <a:buChar char="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533400" y="762000"/>
            <a:ext cx="7851648" cy="2286000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ru-RU" sz="4400"/>
            </a:br>
            <a:r>
              <a:rPr lang="ru-RU" sz="4400"/>
              <a:t>Лучшие спортивные уголки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181600" y="4191000"/>
            <a:ext cx="3276600" cy="16764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/>
              <a:t>Шкурина О.М.,</a:t>
            </a:r>
            <a:endParaRPr/>
          </a:p>
          <a:p>
            <a:pPr algn="ctr">
              <a:defRPr/>
            </a:pPr>
            <a:r>
              <a:rPr lang="ru-RU"/>
              <a:t>инструктор ФК </a:t>
            </a:r>
            <a:endParaRPr/>
          </a:p>
          <a:p>
            <a:pPr algn="ctr">
              <a:defRPr/>
            </a:pPr>
            <a:r>
              <a:rPr lang="ru-RU"/>
              <a:t>     МБДОУ д/с №485</a:t>
            </a:r>
            <a:endParaRPr/>
          </a:p>
          <a:p>
            <a:pPr algn="ctr">
              <a:defRPr/>
            </a:pPr>
            <a:r>
              <a:rPr lang="ru-RU"/>
              <a:t>г.Новосибирск</a:t>
            </a:r>
            <a:endParaRPr lang="ru-RU"/>
          </a:p>
        </p:txBody>
      </p:sp>
      <p:pic>
        <p:nvPicPr>
          <p:cNvPr id="1026" name="Picture 2" descr="E:\Смайлики спорт\smayliki-sport-483.gif"/>
          <p:cNvPicPr>
            <a:picLocks noChangeAspect="1" noChangeArrowheads="1" noCrop="1"/>
          </p:cNvPicPr>
          <p:nvPr/>
        </p:nvPicPr>
        <p:blipFill>
          <a:blip r:embed="rId2"/>
          <a:stretch/>
        </p:blipFill>
        <p:spPr bwMode="auto">
          <a:xfrm>
            <a:off x="1524000" y="4038600"/>
            <a:ext cx="1676400" cy="1285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1752" y="-457200"/>
            <a:ext cx="8686800" cy="2667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/>
              <a:t>  в нашем детском саду традиционно проходит «Неделя здоровья», в рамках которой проводится конкурс «лучший спортивный уголок» </a:t>
            </a:r>
            <a:endParaRPr/>
          </a:p>
        </p:txBody>
      </p:sp>
      <p:pic>
        <p:nvPicPr>
          <p:cNvPr id="5" name="Содержимое 4" descr="IMG_1439.JPG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304800" y="2390775"/>
            <a:ext cx="4191000" cy="3143250"/>
          </a:xfrm>
          <a:prstGeom prst="rect">
            <a:avLst/>
          </a:prstGeom>
        </p:spPr>
      </p:pic>
      <p:pic>
        <p:nvPicPr>
          <p:cNvPr id="6" name="Содержимое 5" descr="IMG_1384.JPG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 rot="5400000">
            <a:off x="4648200" y="2333625"/>
            <a:ext cx="4343400" cy="3257550"/>
          </a:xfrm>
          <a:prstGeom prst="rect">
            <a:avLst/>
          </a:prstGeom>
        </p:spPr>
      </p:pic>
      <p:pic>
        <p:nvPicPr>
          <p:cNvPr id="4098" name="Picture 2" descr="E:\Смайлики спорт\smayliki-sportsmeny-336.gif"/>
          <p:cNvPicPr>
            <a:picLocks noChangeAspect="1" noChangeArrowheads="1" noCrop="1"/>
          </p:cNvPicPr>
          <p:nvPr/>
        </p:nvPicPr>
        <p:blipFill>
          <a:blip r:embed="rId4"/>
          <a:stretch/>
        </p:blipFill>
        <p:spPr bwMode="auto">
          <a:xfrm>
            <a:off x="2362199" y="5943600"/>
            <a:ext cx="914400" cy="5667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1752" y="228600"/>
            <a:ext cx="8686800" cy="1828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/>
              <a:t>В положении о конкурсе были указаны условия и критерии оценивания. </a:t>
            </a:r>
            <a:br>
              <a:rPr lang="ru-RU" sz="2800"/>
            </a:br>
            <a:r>
              <a:rPr lang="ru-RU" sz="2800"/>
              <a:t>В Конкурсе «Лучший спортивный уголок»</a:t>
            </a:r>
            <a:br>
              <a:rPr lang="ru-RU" sz="2800"/>
            </a:br>
            <a:r>
              <a:rPr lang="ru-RU" sz="2800"/>
              <a:t>Победила  группа №10! Так держать!</a:t>
            </a:r>
            <a:endParaRPr/>
          </a:p>
        </p:txBody>
      </p:sp>
      <p:pic>
        <p:nvPicPr>
          <p:cNvPr id="5" name="Содержимое 4" descr="IMG_1378.JPG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304800" y="2390775"/>
            <a:ext cx="4191000" cy="3143250"/>
          </a:xfrm>
          <a:prstGeom prst="rect">
            <a:avLst/>
          </a:prstGeom>
        </p:spPr>
      </p:pic>
      <p:pic>
        <p:nvPicPr>
          <p:cNvPr id="7" name="Содержимое 6" descr="IMG_1381.JPG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4648200" y="2362199"/>
            <a:ext cx="4343400" cy="3228974"/>
          </a:xfrm>
          <a:prstGeom prst="rect">
            <a:avLst/>
          </a:prstGeom>
        </p:spPr>
      </p:pic>
      <p:pic>
        <p:nvPicPr>
          <p:cNvPr id="2050" name="Picture 2" descr="E:\Смайлики спорт\smayliki-sport-402.gif"/>
          <p:cNvPicPr>
            <a:picLocks noChangeAspect="1" noChangeArrowheads="1" noCrop="1"/>
          </p:cNvPicPr>
          <p:nvPr/>
        </p:nvPicPr>
        <p:blipFill>
          <a:blip r:embed="rId4"/>
          <a:stretch/>
        </p:blipFill>
        <p:spPr bwMode="auto">
          <a:xfrm>
            <a:off x="3581400" y="5029200"/>
            <a:ext cx="1057275" cy="16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newsflash/>
      </p:transition>
    </mc:Choice>
    <mc:Fallback>
      <p:transition spd="slow" advClick="1">
        <p:newsfla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1752" y="457200"/>
            <a:ext cx="8686800" cy="1447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/>
              <a:t>Дидактический материал, презентация уголка  детьми, спортивный инвентарь – лучшие!</a:t>
            </a:r>
            <a:endParaRPr/>
          </a:p>
        </p:txBody>
      </p:sp>
      <p:pic>
        <p:nvPicPr>
          <p:cNvPr id="5" name="Содержимое 4" descr="IMG_1382.JPG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304799" y="2362199"/>
            <a:ext cx="4191001" cy="3171825"/>
          </a:xfrm>
          <a:prstGeom prst="rect">
            <a:avLst/>
          </a:prstGeom>
        </p:spPr>
      </p:pic>
      <p:pic>
        <p:nvPicPr>
          <p:cNvPr id="6" name="Содержимое 5" descr="IMG_1383.JPG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4648200" y="2333625"/>
            <a:ext cx="434340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l"/>
      </p:transition>
    </mc:Choice>
    <mc:Fallback>
      <p:transition spd="slow" advClick="1">
        <p:wipe dir="l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3200"/>
              <a:t>Группа №5 – 2-е место. Молодцы!</a:t>
            </a:r>
            <a:endParaRPr/>
          </a:p>
        </p:txBody>
      </p:sp>
      <p:pic>
        <p:nvPicPr>
          <p:cNvPr id="5" name="Содержимое 4" descr="IMG_1399.JPG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 rot="5400000">
            <a:off x="304800" y="2390775"/>
            <a:ext cx="4128000" cy="3096000"/>
          </a:xfrm>
          <a:prstGeom prst="rect">
            <a:avLst/>
          </a:prstGeom>
        </p:spPr>
      </p:pic>
      <p:pic>
        <p:nvPicPr>
          <p:cNvPr id="6" name="Содержимое 5" descr="IMG_1398.JPG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4648200" y="2333625"/>
            <a:ext cx="434340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edge/>
      </p:transition>
    </mc:Choice>
    <mc:Fallback>
      <p:transition spd="slow" advClick="1">
        <p:wedg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 algn="ctr">
              <a:defRPr/>
            </a:pPr>
            <a:r>
              <a:rPr lang="ru-RU" sz="3200"/>
              <a:t>Спортивный уголок Группы №8 отличается большими размерами и оптимистичным слоганом. 3-е место!</a:t>
            </a:r>
            <a:endParaRPr/>
          </a:p>
        </p:txBody>
      </p:sp>
      <p:pic>
        <p:nvPicPr>
          <p:cNvPr id="5" name="Содержимое 4" descr="IMG_1442.JPG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304800" y="2390775"/>
            <a:ext cx="4191000" cy="3143250"/>
          </a:xfrm>
          <a:prstGeom prst="rect">
            <a:avLst/>
          </a:prstGeom>
        </p:spPr>
      </p:pic>
      <p:pic>
        <p:nvPicPr>
          <p:cNvPr id="6" name="Содержимое 5" descr="IMG_1444.JPG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 rot="5400000">
            <a:off x="4648200" y="2333625"/>
            <a:ext cx="434340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Arial"/>
        <a:cs typeface="Arial"/>
      </a:majorFont>
      <a:minorFont>
        <a:latin typeface="Franklin Gothic Book"/>
        <a:ea typeface="Arial"/>
        <a:cs typeface="Arial"/>
      </a:minorFont>
    </a:fontScheme>
    <a:fmtScheme name="Трек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algn="t" flip="none" sx="95000" sy="95000" tx="0" ty="0"/>
        </a:blipFill>
        <a:blipFill>
          <a:blip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0</Words>
  <Application>Р7-Офис/2024.1.1.373</Application>
  <DocSecurity>0</DocSecurity>
  <PresentationFormat>Экран (4:3)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Лучшие спортивные уголки</dc:title>
  <dc:subject/>
  <dc:creator>Шкурина О.М.</dc:creator>
  <cp:keywords/>
  <dc:description/>
  <dc:identifier/>
  <dc:language/>
  <cp:lastModifiedBy/>
  <cp:revision>49</cp:revision>
  <dcterms:modified xsi:type="dcterms:W3CDTF">2025-12-02T02:35:36Z</dcterms:modified>
  <cp:category/>
  <cp:contentStatus/>
  <cp:version/>
</cp:coreProperties>
</file>