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Средняя группа № 2 «Солнышки»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Математический центр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R\Desktop\математика\изображение_viber_2022-03-17_12-40-09-6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r="19199"/>
          <a:stretch/>
        </p:blipFill>
        <p:spPr bwMode="auto">
          <a:xfrm>
            <a:off x="323528" y="764704"/>
            <a:ext cx="8460432" cy="5031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62897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85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2808312" cy="622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2736304" cy="607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7595" y="-1359363"/>
            <a:ext cx="2775758" cy="615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67640" y="1717136"/>
            <a:ext cx="2808313" cy="6232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6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5" b="12716"/>
          <a:stretch/>
        </p:blipFill>
        <p:spPr>
          <a:xfrm rot="16200000">
            <a:off x="2119643" y="-527356"/>
            <a:ext cx="5112568" cy="769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21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</TotalTime>
  <Words>9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Математический центр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центр</dc:title>
  <dc:creator>PR</dc:creator>
  <cp:lastModifiedBy>PR</cp:lastModifiedBy>
  <cp:revision>2</cp:revision>
  <dcterms:created xsi:type="dcterms:W3CDTF">2022-03-17T09:02:15Z</dcterms:created>
  <dcterms:modified xsi:type="dcterms:W3CDTF">2022-03-17T09:15:14Z</dcterms:modified>
</cp:coreProperties>
</file>