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a98d00d4026e6b763f2301e8e154067b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1124744"/>
            <a:ext cx="4572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«Мини- музей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06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№ 5 « Теремок»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3356992"/>
            <a:ext cx="468052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Выполнили воспитатели: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Серова Ольга Анатольевна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Преображенская Галина Юрьевна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Яханова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Анна Викторовна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Белова Эльвира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Масгутовна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53012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НИЖЕГОРОДСКАЯ   ОБЛАСТЬ   ГОРОДСКОЙ ОКРУГ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БОР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sus\Desktop\a98d00d4026e6b763f2301e8e154067b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мини-музеи\мини музей пуговиц\20240216_171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2089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мини-музеи\мини музей пуговиц\20240216_171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19431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мини-музеи\мини музей пуговиц\20240216_171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12776"/>
            <a:ext cx="208915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sus\Desktop\a98d00d4026e6b763f2301e8e154067b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2880320" cy="2088232"/>
          </a:xfrm>
          <a:prstGeom prst="rect">
            <a:avLst/>
          </a:prstGeom>
        </p:spPr>
      </p:pic>
      <p:pic>
        <p:nvPicPr>
          <p:cNvPr id="6" name="Picture 5" descr="D:\мини-музеи\мини музей пуговиц\фото\20240219_070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96752"/>
            <a:ext cx="3312368" cy="224170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5024"/>
            <a:ext cx="3024336" cy="1960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sus\Desktop\a98d00d4026e6b763f2301e8e154067b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2736304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3868" y="3176972"/>
            <a:ext cx="2304256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2745064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sus\Desktop\a98d00d4026e6b763f2301e8e154067b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819198" cy="331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2976919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sus\Desktop\a98d00d4026e6b763f2301e8e154067b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E:\мини-музеи\мини музей пуговиц\фото\изображение_viber_2024-09-18_13-28-23-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78422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Ноутбук</dc:creator>
  <cp:lastModifiedBy>Ноутбук</cp:lastModifiedBy>
  <cp:revision>4</cp:revision>
  <dcterms:created xsi:type="dcterms:W3CDTF">2025-12-21T18:58:12Z</dcterms:created>
  <dcterms:modified xsi:type="dcterms:W3CDTF">2025-12-22T16:54:31Z</dcterms:modified>
</cp:coreProperties>
</file>