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5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7C3C-684B-496B-95E8-AA084BFE8FE6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0A6F-208B-49B9-A137-C87679EEF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етский сад\документация\кружок\кружок Волшебная кисточка\Изостудия\музей русская матрёшка\Паспорт музея\Презентация\f20f86154ab7cf69cab0f9870b82629e1d281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D:\детский сад\документация\кружок\кружок Волшебная кисточка\Изостудия\музей русская матрёшка\Паспорт музея\Презентация\100___09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документация\кружок\кружок Волшебная кисточка\Изостудия\музей русская матрёшка\Паспорт музея\Презентация\f20f86154ab7cf69cab0f9870b82629e1d281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БИБЛИОТЕКА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D:\детский сад\документация\кружок\кружок Волшебная кисточка\Изостудия\музей русская матрёшка\Паспорт музея\Презентация\100___09\IMG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5572164" cy="4179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документация\кружок\кружок Волшебная кисточка\Изостудия\музей русская матрёшка\Паспорт музея\Презентация\f20f86154ab7cf69cab0f9870b82629e1d281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МАТРЁШЕК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D:\детский сад\документация\кружок\кружок Волшебная кисточка\Изостудия\музей русская матрёшка\Паспорт музея\Презентация\100___09\IMG_0006.JPG"/>
          <p:cNvPicPr>
            <a:picLocks noChangeAspect="1" noChangeArrowheads="1"/>
          </p:cNvPicPr>
          <p:nvPr/>
        </p:nvPicPr>
        <p:blipFill>
          <a:blip r:embed="rId3" cstate="print"/>
          <a:srcRect t="12851" b="13257"/>
          <a:stretch>
            <a:fillRect/>
          </a:stretch>
        </p:blipFill>
        <p:spPr bwMode="auto">
          <a:xfrm>
            <a:off x="1714480" y="1500174"/>
            <a:ext cx="592935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документация\кружок\кружок Волшебная кисточка\Изостудия\музей русская матрёшка\Паспорт музея\Презентация\f20f86154ab7cf69cab0f9870b82629e1d281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МАТРЁШЕК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D:\детский сад\документация\кружок\кружок Волшебная кисточка\Изостудия\музей русская матрёшка\Паспорт музея\Презентация\100___09\IMG_0002.JPG"/>
          <p:cNvPicPr>
            <a:picLocks noChangeAspect="1" noChangeArrowheads="1"/>
          </p:cNvPicPr>
          <p:nvPr/>
        </p:nvPicPr>
        <p:blipFill>
          <a:blip r:embed="rId3" cstate="print"/>
          <a:srcRect t="23897" b="4410"/>
          <a:stretch>
            <a:fillRect/>
          </a:stretch>
        </p:blipFill>
        <p:spPr bwMode="auto">
          <a:xfrm>
            <a:off x="500034" y="1285860"/>
            <a:ext cx="375378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D:\детский сад\документация\кружок\кружок Волшебная кисточка\Изостудия\музей русская матрёшка\Паспорт музея\Презентация\100___09\IMG_0007.JPG"/>
          <p:cNvPicPr>
            <a:picLocks noChangeAspect="1" noChangeArrowheads="1"/>
          </p:cNvPicPr>
          <p:nvPr/>
        </p:nvPicPr>
        <p:blipFill>
          <a:blip r:embed="rId4" cstate="print"/>
          <a:srcRect t="15349" b="11315"/>
          <a:stretch>
            <a:fillRect/>
          </a:stretch>
        </p:blipFill>
        <p:spPr bwMode="auto">
          <a:xfrm>
            <a:off x="4655966" y="3714752"/>
            <a:ext cx="4214923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86314" y="2285992"/>
            <a:ext cx="3829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ДИДАКТИЧЕСКИЕ ИГРЫ</a:t>
            </a: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документация\кружок\кружок Волшебная кисточка\Изостудия\музей русская матрёшка\Паспорт музея\Презентация\f20f86154ab7cf69cab0f9870b82629e1d281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ТВОРЧЕСКОЙ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D:\детский сад\документация\кружок\кружок Волшебная кисточка\Изостудия\музей русская матрёшка\Паспорт музея\Презентация\100___09\IMG_0003.JPG"/>
          <p:cNvPicPr>
            <a:picLocks noChangeAspect="1" noChangeArrowheads="1"/>
          </p:cNvPicPr>
          <p:nvPr/>
        </p:nvPicPr>
        <p:blipFill>
          <a:blip r:embed="rId3" cstate="print"/>
          <a:srcRect t="3500" b="7237"/>
          <a:stretch>
            <a:fillRect/>
          </a:stretch>
        </p:blipFill>
        <p:spPr bwMode="auto">
          <a:xfrm>
            <a:off x="500034" y="1357298"/>
            <a:ext cx="400664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D:\детский сад\документация\кружок\кружок Волшебная кисточка\Изостудия\музей русская матрёшка\Паспорт музея\Презентация\100___09\IMG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00438"/>
            <a:ext cx="390512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86314" y="2143116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САМИ СВОИМИ РУКАМИ</a:t>
            </a: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БИБЛИОТЕКА</vt:lpstr>
      <vt:lpstr>ВИДЫ МАТРЁШЕК</vt:lpstr>
      <vt:lpstr>ИСПОЛЬЗОВАНИЕ МАТРЁШЕК</vt:lpstr>
      <vt:lpstr>УГОЛОК  ТВОРЧЕСКОЙ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– МУЗЕЙ  «МАТРЁШКА»</dc:title>
  <dc:creator>Asus</dc:creator>
  <cp:lastModifiedBy>Asus</cp:lastModifiedBy>
  <cp:revision>32</cp:revision>
  <dcterms:created xsi:type="dcterms:W3CDTF">2021-09-11T08:00:29Z</dcterms:created>
  <dcterms:modified xsi:type="dcterms:W3CDTF">2022-05-08T10:35:48Z</dcterms:modified>
</cp:coreProperties>
</file>