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0"/>
  </p:handoutMasterIdLst>
  <p:sldIdLst>
    <p:sldId id="257" r:id="rId5"/>
    <p:sldId id="269" r:id="rId6"/>
    <p:sldId id="267" r:id="rId7"/>
    <p:sldId id="271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06284" y="653823"/>
            <a:ext cx="9144000" cy="23876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638677" y="1097202"/>
            <a:ext cx="10239470" cy="5439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группе «Ромашка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активности детей в группе,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развивающей игровой технологии 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лабиринты игры» В.В.Воскобовича 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Игралочка».</a:t>
            </a:r>
          </a:p>
          <a:p>
            <a:pPr>
              <a:lnSpc>
                <a:spcPct val="100000"/>
              </a:lnSpc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МАДОУ г.Нягани «Д/с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7«Журавлик»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Буракова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774" y="706171"/>
            <a:ext cx="10185148" cy="5721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r="9526"/>
          <a:stretch/>
        </p:blipFill>
        <p:spPr>
          <a:xfrm>
            <a:off x="3232088" y="917795"/>
            <a:ext cx="5857592" cy="529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40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774" y="706171"/>
            <a:ext cx="10185148" cy="5721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0693" r="1121" b="10759"/>
          <a:stretch/>
        </p:blipFill>
        <p:spPr>
          <a:xfrm>
            <a:off x="2213572" y="1000195"/>
            <a:ext cx="7713551" cy="513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362" y="706171"/>
            <a:ext cx="10185148" cy="5721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"/>
          <a:stretch/>
        </p:blipFill>
        <p:spPr>
          <a:xfrm>
            <a:off x="1702051" y="1384803"/>
            <a:ext cx="2979275" cy="424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30" y="1517919"/>
            <a:ext cx="2790872" cy="372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8"/>
          <a:stretch/>
        </p:blipFill>
        <p:spPr>
          <a:xfrm>
            <a:off x="5159909" y="844663"/>
            <a:ext cx="2757112" cy="254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6" b="11764"/>
          <a:stretch/>
        </p:blipFill>
        <p:spPr>
          <a:xfrm rot="10800000">
            <a:off x="5158126" y="3661774"/>
            <a:ext cx="2932696" cy="265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325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774" y="706171"/>
            <a:ext cx="10185148" cy="57217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3" r="4560"/>
          <a:stretch/>
        </p:blipFill>
        <p:spPr>
          <a:xfrm rot="10800000">
            <a:off x="2195462" y="1127493"/>
            <a:ext cx="8089274" cy="515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051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2547570a-e5f4-4946-a4c3-82580e42479e"/>
    <ds:schemaRef ds:uri="6ee78bd2-4339-4042-adc0-bcc646419980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45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Times New Roman</vt:lpstr>
      <vt:lpstr>Тема1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2022-05-03T07:16:16Z</dcterms:created>
  <dcterms:modified xsi:type="dcterms:W3CDTF">2022-05-03T08:20:22Z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