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C02F1-7B2A-4835-9C94-92BBE5EFE726}" type="datetimeFigureOut">
              <a:rPr lang="ru-RU" smtClean="0"/>
              <a:pPr/>
              <a:t>28.12.2025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74714-7534-4579-836A-59BE11200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74714-7534-4579-836A-59BE11200CE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C6ED30-7E3D-4371-A4B5-C2C1E4F12EF6}" type="datetimeFigureOut">
              <a:rPr lang="ru-RU" smtClean="0"/>
              <a:pPr/>
              <a:t>28.12.2025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4D9B66-14FE-4F83-87C4-30CD6A585C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C6ED30-7E3D-4371-A4B5-C2C1E4F12EF6}" type="datetimeFigureOut">
              <a:rPr lang="ru-RU" smtClean="0"/>
              <a:pPr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4D9B66-14FE-4F83-87C4-30CD6A585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C6ED30-7E3D-4371-A4B5-C2C1E4F12EF6}" type="datetimeFigureOut">
              <a:rPr lang="ru-RU" smtClean="0"/>
              <a:pPr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4D9B66-14FE-4F83-87C4-30CD6A585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C6ED30-7E3D-4371-A4B5-C2C1E4F12EF6}" type="datetimeFigureOut">
              <a:rPr lang="ru-RU" smtClean="0"/>
              <a:pPr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4D9B66-14FE-4F83-87C4-30CD6A585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C6ED30-7E3D-4371-A4B5-C2C1E4F12EF6}" type="datetimeFigureOut">
              <a:rPr lang="ru-RU" smtClean="0"/>
              <a:pPr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4D9B66-14FE-4F83-87C4-30CD6A585C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C6ED30-7E3D-4371-A4B5-C2C1E4F12EF6}" type="datetimeFigureOut">
              <a:rPr lang="ru-RU" smtClean="0"/>
              <a:pPr/>
              <a:t>28.12.2025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4D9B66-14FE-4F83-87C4-30CD6A585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C6ED30-7E3D-4371-A4B5-C2C1E4F12EF6}" type="datetimeFigureOut">
              <a:rPr lang="ru-RU" smtClean="0"/>
              <a:pPr/>
              <a:t>28.12.2025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4D9B66-14FE-4F83-87C4-30CD6A585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C6ED30-7E3D-4371-A4B5-C2C1E4F12EF6}" type="datetimeFigureOut">
              <a:rPr lang="ru-RU" smtClean="0"/>
              <a:pPr/>
              <a:t>28.12.2025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4D9B66-14FE-4F83-87C4-30CD6A585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C6ED30-7E3D-4371-A4B5-C2C1E4F12EF6}" type="datetimeFigureOut">
              <a:rPr lang="ru-RU" smtClean="0"/>
              <a:pPr/>
              <a:t>28.12.2025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4D9B66-14FE-4F83-87C4-30CD6A585C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C6ED30-7E3D-4371-A4B5-C2C1E4F12EF6}" type="datetimeFigureOut">
              <a:rPr lang="ru-RU" smtClean="0"/>
              <a:pPr/>
              <a:t>28.12.2025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4D9B66-14FE-4F83-87C4-30CD6A585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C6ED30-7E3D-4371-A4B5-C2C1E4F12EF6}" type="datetimeFigureOut">
              <a:rPr lang="ru-RU" smtClean="0"/>
              <a:pPr/>
              <a:t>28.12.2025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4D9B66-14FE-4F83-87C4-30CD6A585C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7C6ED30-7E3D-4371-A4B5-C2C1E4F12EF6}" type="datetimeFigureOut">
              <a:rPr lang="ru-RU" smtClean="0"/>
              <a:pPr/>
              <a:t>28.12.2025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74D9B66-14FE-4F83-87C4-30CD6A585C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2344" y="548680"/>
            <a:ext cx="8371656" cy="8368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b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детский сад № 5 « Теремок»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«Мини – музей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«Почтовая открытка»»</a:t>
            </a:r>
          </a:p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старшая группа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4437112"/>
            <a:ext cx="41342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Выполнили воспитатели: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Поворотова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Светлана Владимировна,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Иванова Елена Львовна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6237312"/>
            <a:ext cx="6991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Нижегородская область, муниципальный округ города Бор город Бор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66842511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2942" y="1124744"/>
            <a:ext cx="3514439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17668425111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836712"/>
            <a:ext cx="3895432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FF4387-F733-4B86-96D5-A5ECE93DBD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5" t="13225" r="1907" b="14301"/>
          <a:stretch/>
        </p:blipFill>
        <p:spPr>
          <a:xfrm>
            <a:off x="5004048" y="4005064"/>
            <a:ext cx="3880809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66842511125.jpg"/>
          <p:cNvPicPr>
            <a:picLocks noChangeAspect="1"/>
          </p:cNvPicPr>
          <p:nvPr/>
        </p:nvPicPr>
        <p:blipFill>
          <a:blip r:embed="rId2" cstate="print"/>
          <a:srcRect t="44000"/>
          <a:stretch>
            <a:fillRect/>
          </a:stretch>
        </p:blipFill>
        <p:spPr>
          <a:xfrm>
            <a:off x="1331640" y="3284984"/>
            <a:ext cx="4055122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1766842511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60648"/>
            <a:ext cx="3551620" cy="2666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17668425111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641835" y="3655311"/>
            <a:ext cx="2972901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766842511116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260648"/>
            <a:ext cx="3600400" cy="2703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6684251111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476672"/>
            <a:ext cx="3607732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766842537143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5292079" y="476670"/>
            <a:ext cx="3644203" cy="2736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766842537134 (1).jpg"/>
          <p:cNvPicPr>
            <a:picLocks noChangeAspect="1"/>
          </p:cNvPicPr>
          <p:nvPr/>
        </p:nvPicPr>
        <p:blipFill>
          <a:blip r:embed="rId4" cstate="print"/>
          <a:srcRect b="3735"/>
          <a:stretch>
            <a:fillRect/>
          </a:stretch>
        </p:blipFill>
        <p:spPr>
          <a:xfrm rot="16200000">
            <a:off x="1799692" y="3248980"/>
            <a:ext cx="2808312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766842537126.jpg"/>
          <p:cNvPicPr>
            <a:picLocks noChangeAspect="1"/>
          </p:cNvPicPr>
          <p:nvPr/>
        </p:nvPicPr>
        <p:blipFill>
          <a:blip r:embed="rId5" cstate="print"/>
          <a:srcRect l="5631"/>
          <a:stretch>
            <a:fillRect/>
          </a:stretch>
        </p:blipFill>
        <p:spPr>
          <a:xfrm>
            <a:off x="5292080" y="3645024"/>
            <a:ext cx="3529479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66842537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30790" y="-22477"/>
            <a:ext cx="2574717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1766842537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650129" y="-25394"/>
            <a:ext cx="2592288" cy="3452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766842537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770729" y="3205936"/>
            <a:ext cx="2646724" cy="3524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766842568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5220072" y="3645024"/>
            <a:ext cx="3548302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66842568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187624" y="332656"/>
            <a:ext cx="3730182" cy="2800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17668425679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187623" y="3501008"/>
            <a:ext cx="3740103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17668425679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5148064" y="332656"/>
            <a:ext cx="3703632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7668425679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5148064" y="3501008"/>
            <a:ext cx="3740102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220bf45aaf436cc149beb5641b77077cfc85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</TotalTime>
  <Words>35</Words>
  <Application>Microsoft Office PowerPoint</Application>
  <PresentationFormat>Экран (4:3)</PresentationFormat>
  <Paragraphs>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Муниципальное автономное дошкольное образовательное учреждение детский сад № 5 « Теремок»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детский сад № 5 « Теремок» </dc:title>
  <dc:creator>Пользователь</dc:creator>
  <cp:lastModifiedBy>Пользователь</cp:lastModifiedBy>
  <cp:revision>7</cp:revision>
  <dcterms:created xsi:type="dcterms:W3CDTF">2025-12-27T15:05:00Z</dcterms:created>
  <dcterms:modified xsi:type="dcterms:W3CDTF">2025-12-28T13:01:59Z</dcterms:modified>
</cp:coreProperties>
</file>