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52600" y="457200"/>
            <a:ext cx="6019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МБОУ «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Чусовитинская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СОШ»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200" y="1981200"/>
            <a:ext cx="6096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Оформление кабинета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отряда «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Домовята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в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пришкольном лагере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«Солнышко»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4800600"/>
            <a:ext cx="2210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Воспитатели отряда:</a:t>
            </a:r>
          </a:p>
          <a:p>
            <a:r>
              <a:rPr lang="ru-RU" dirty="0" smtClean="0"/>
              <a:t>Богданова Н.Н.</a:t>
            </a:r>
          </a:p>
          <a:p>
            <a:r>
              <a:rPr lang="ru-RU" dirty="0" smtClean="0"/>
              <a:t>Попова Е.Н.</a:t>
            </a:r>
          </a:p>
          <a:p>
            <a:r>
              <a:rPr lang="ru-RU" dirty="0" smtClean="0"/>
              <a:t>Соловьева Т.В.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---\Downloads\1664688144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45533" y="2074333"/>
            <a:ext cx="4605866" cy="2590800"/>
          </a:xfrm>
          <a:prstGeom prst="rect">
            <a:avLst/>
          </a:prstGeom>
          <a:noFill/>
        </p:spPr>
      </p:pic>
      <p:pic>
        <p:nvPicPr>
          <p:cNvPr id="3" name="Picture 2" descr="C:\Users\---\Downloads\16646881442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4250849" cy="4278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" y="381000"/>
            <a:ext cx="53496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Оформление входной двери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2800" y="5943600"/>
            <a:ext cx="56595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Стенд для рисунков и поделок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---\Downloads\1664688144142.jpg"/>
          <p:cNvPicPr>
            <a:picLocks noChangeAspect="1" noChangeArrowheads="1"/>
          </p:cNvPicPr>
          <p:nvPr/>
        </p:nvPicPr>
        <p:blipFill>
          <a:blip r:embed="rId2" cstate="print"/>
          <a:srcRect l="5292" t="2352" r="10042"/>
          <a:stretch>
            <a:fillRect/>
          </a:stretch>
        </p:blipFill>
        <p:spPr bwMode="auto">
          <a:xfrm>
            <a:off x="1219201" y="2133600"/>
            <a:ext cx="6964936" cy="45184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71600" y="304800"/>
            <a:ext cx="584627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Оформление доски с 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планом работы отряда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---\Downloads\1664688144171.jpg"/>
          <p:cNvPicPr>
            <a:picLocks noChangeAspect="1" noChangeArrowheads="1"/>
          </p:cNvPicPr>
          <p:nvPr/>
        </p:nvPicPr>
        <p:blipFill>
          <a:blip r:embed="rId2" cstate="print"/>
          <a:srcRect l="11674" t="-3998" r="12844"/>
          <a:stretch>
            <a:fillRect/>
          </a:stretch>
        </p:blipFill>
        <p:spPr bwMode="auto">
          <a:xfrm rot="5400000">
            <a:off x="2528119" y="2560075"/>
            <a:ext cx="4621161" cy="3581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3000" y="228600"/>
            <a:ext cx="7543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Дежурство, список отряда,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режим дня и уголок безопасности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---\Downloads\1664688144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4962"/>
            <a:ext cx="7924800" cy="4457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0" y="457200"/>
            <a:ext cx="3406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 отряд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58</Words>
  <PresentationFormat>Экран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</dc:creator>
  <cp:lastModifiedBy>---</cp:lastModifiedBy>
  <cp:revision>4</cp:revision>
  <dcterms:created xsi:type="dcterms:W3CDTF">2022-10-11T05:01:58Z</dcterms:created>
  <dcterms:modified xsi:type="dcterms:W3CDTF">2022-10-11T08:06:29Z</dcterms:modified>
</cp:coreProperties>
</file>