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0070C0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103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BB1BD-8A90-46A3-AE3F-7FE1707C2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D191F4-45C7-4A34-9F26-E2CDE2BBB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97B861-3255-4A31-A672-9490D4E6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8CF275-E306-4ED6-9951-4ED9E0D3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AB9AAD-9FEE-4C22-B5F3-4FDC6637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2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5FF30-9FB8-4490-959D-2A4F8FC73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39FF72-B05E-4DD1-9333-99E3897F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7218B-4FA9-4DE4-AD92-8135C356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D2926-0B13-486E-9956-F7E22F4E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29A29-1793-4BA7-9D43-6F9DCEFB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9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450269-B1E6-475C-9B5A-4944CD910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33EB3B-58FE-4B87-8FBD-32AEE9FE0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668379-74D8-4502-BF72-A1AA7BB71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78EEF-99AD-4800-B135-9E425FD0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11549-213B-4E98-BDDE-820B5072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68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CBEFF-DC2D-422A-B63F-8009AD4E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611F60-36DD-457C-8853-02AA9ECF9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C5549-9ED1-4504-9C8F-54D1CA60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CCA3C3-B458-4754-9DD2-A1A7AC0C5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00AFA-B64B-41A1-B4A1-3529AF54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1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983F8-DFC4-4E65-89A5-3AD0FC4E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0B4C81-2B3C-459E-AB60-0D5D6DA7C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E96FA-C83F-49EE-9760-482D51B5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56B4F-9AE7-46D0-80CF-64873A72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318BB-F878-4773-8B6C-AD587A229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85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56164-FBFB-47B8-9784-D4CBCED6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0D2C20-836E-4A74-B8FD-FD43ADE65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A75A87-B13E-47CF-9270-82B96C4F0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AD58E0-5EA3-4C4A-826B-B39C24A6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379064-68E5-4250-BE9F-B0429E00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136C2-C6D4-413A-B9D0-12CA9DAD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15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10EE3-E29A-4B20-AE50-9C528CF4D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48136E-1551-486D-B824-7E24C8F3A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F15C23-8C0D-40F8-BB2B-07D0C37E1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BA16E9-B891-4764-95D4-D999295F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2C7D84-41B3-49AE-87F9-D4B4A1F02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245C86-4EDA-4854-959E-48CAB912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E1D01B-5A2C-40C5-87D1-2F462D60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342485-574A-4877-9F0C-F0F9A1DA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78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84DC7-CF8D-44F0-9238-4E39B981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19EA92-C8BE-48F9-9E35-4E7F37E38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D86ACA-F08C-4908-BEE7-6C3320F1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9F5975-05C2-4798-A52D-1155E2A0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2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398452-7082-4CE0-9D42-A482D164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43F87D-5EAF-44FD-A114-BA8E6C9D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0CCF92-E23F-4F98-A3DB-524A5384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5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4BC60-3BE6-4DCD-90B9-060B7839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164FC-6A7E-4861-AF7D-08FC2E1CF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147C32-C6EE-4C4F-A569-0DDB1E804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1993DF-287A-43D7-9154-4910D946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91B86-475C-4CC5-9371-A8052857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94E314-10DB-484A-BD36-A9C84FA6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2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466A5-1935-4637-9084-BA0F2166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B31ADB-1F3F-43AE-8263-981197D5B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62A0AF-9364-430B-B994-D3C62D9FC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9B3B72-68EE-42D8-BDB8-EF598F39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700B18-A998-489C-9021-5562C4C4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441ABB-402D-4297-8E25-F4BBFF146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8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1AE30-2FA1-4B95-8666-D5CA5A29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E64427-FC83-48A5-8F0B-55E1E93BD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5F6A15-8D9E-4AB1-96A5-CC99FEDE9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476DF-917A-4477-9558-7BC74170B053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F3237-3F1B-41F8-B2E1-CBF213FF2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D4C11-F165-44BA-934D-668D6FF2E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A869-2DAC-4A1B-89FF-6536643CF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6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45584B-8E74-4237-BE23-05A1B7B22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285" y="0"/>
            <a:ext cx="12459285" cy="70479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6C652F2-28B0-4026-9A84-4BD58ABC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17" y="491064"/>
            <a:ext cx="11591779" cy="61066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МБУДО «ЦЕНТР ТВОРЧЕСТВА» </a:t>
            </a:r>
            <a:b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ДИЗАЙН- СТУДИЯ «Фентези»</a:t>
            </a:r>
            <a:b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Международный конкурс</a:t>
            </a:r>
            <a:b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 педагогического мастерства</a:t>
            </a:r>
            <a:br>
              <a:rPr lang="ru-RU" sz="5400" b="1" dirty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5400" dirty="0">
                <a:solidFill>
                  <a:srgbClr val="000099"/>
                </a:solidFill>
                <a:latin typeface="Monotype Corsiva" panose="03010101010201010101" pitchFamily="66" charset="0"/>
              </a:rPr>
              <a:t>Лучший творческий уголок</a:t>
            </a:r>
            <a:br>
              <a:rPr lang="ru-RU" sz="5400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5400" dirty="0">
                <a:solidFill>
                  <a:srgbClr val="000099"/>
                </a:solidFill>
                <a:latin typeface="Monotype Corsiva" panose="03010101010201010101" pitchFamily="66" charset="0"/>
              </a:rPr>
              <a:t>«Зимняя сказка»</a:t>
            </a:r>
            <a:br>
              <a:rPr lang="ru-RU" sz="5400" b="1" dirty="0">
                <a:solidFill>
                  <a:srgbClr val="000099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000066"/>
                </a:solidFill>
                <a:latin typeface="Monotype Corsiva" panose="03010101010201010101" pitchFamily="66" charset="0"/>
                <a:ea typeface="+mn-ea"/>
                <a:cs typeface="+mn-cs"/>
              </a:rPr>
              <a:t>Руководитель Дизайн-Студии «Фентези» </a:t>
            </a:r>
            <a:br>
              <a:rPr lang="ru-RU" sz="2800" b="1" dirty="0">
                <a:solidFill>
                  <a:srgbClr val="000066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000066"/>
                </a:solidFill>
                <a:latin typeface="Monotype Corsiva" panose="03010101010201010101" pitchFamily="66" charset="0"/>
                <a:ea typeface="+mn-ea"/>
                <a:cs typeface="+mn-cs"/>
              </a:rPr>
              <a:t>педагог дополнительного образования:</a:t>
            </a:r>
            <a:br>
              <a:rPr lang="ru-RU" sz="2800" b="1" dirty="0">
                <a:solidFill>
                  <a:srgbClr val="000066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000066"/>
                </a:solidFill>
                <a:latin typeface="Monotype Corsiva" panose="03010101010201010101" pitchFamily="66" charset="0"/>
                <a:ea typeface="+mn-ea"/>
                <a:cs typeface="+mn-cs"/>
              </a:rPr>
              <a:t> Новоторцева Анна Рафаэловна</a:t>
            </a:r>
            <a:br>
              <a:rPr lang="ru-RU" sz="2800" b="1" dirty="0">
                <a:solidFill>
                  <a:srgbClr val="000066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2800" b="1" dirty="0">
                <a:solidFill>
                  <a:srgbClr val="000066"/>
                </a:solidFill>
                <a:latin typeface="Monotype Corsiva" panose="03010101010201010101" pitchFamily="66" charset="0"/>
                <a:ea typeface="+mn-ea"/>
                <a:cs typeface="+mn-cs"/>
              </a:rPr>
              <a:t>г. Красногорск , 2022 г.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D40E53-829B-4A0C-BF0B-8FA9EAABB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21144" y="2222329"/>
            <a:ext cx="5474271" cy="4176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38CC57-6C40-432B-8D18-B6AE5F5BB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174605" y="1383318"/>
            <a:ext cx="4396777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3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  <p:sndAc>
          <p:stSnd>
            <p:snd r:embed="rId2" name="chimes.wav"/>
          </p:stSnd>
        </p:sndAc>
      </p:transition>
    </mc:Choice>
    <mc:Fallback>
      <p:transition advClick="0" advTm="3000">
        <p:fade/>
        <p:sndAc>
          <p:stSnd>
            <p:snd r:embed="rId2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C4763-0CC5-4273-85CB-91E0939F7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789" y="0"/>
            <a:ext cx="12492789" cy="66967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85A81-A7A1-48E2-A9AF-D5C1F47B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63705"/>
            <a:ext cx="3448612" cy="534319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В нашей Дизайн-Студии «Фентези» мы создали креативный творческий уголок «Зимняя сказка», подвесив Новогоднюю елку к потолку!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6CEAFD-FE60-4D16-A0E3-12FC68A63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66" y="663706"/>
            <a:ext cx="4147941" cy="5530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0C8CA6-B67F-414B-8ED1-B5C25D2E7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12" y="663706"/>
            <a:ext cx="4147941" cy="55305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4AE02C-4201-4E8D-8C3A-CD220CEAB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605" y="3725145"/>
            <a:ext cx="2393250" cy="31328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0B94BD-6F10-4DB5-AC39-55C8E0CA3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977" y="4194629"/>
            <a:ext cx="2034602" cy="2663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D01719-A8A5-44B9-B64A-4453835C0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751346" y="-704966"/>
            <a:ext cx="2091109" cy="27373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514400-A90A-46F1-8C3C-C07E1504F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4241707" y="-1977450"/>
            <a:ext cx="1896588" cy="46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F19B2F-B7CA-4D09-8DA0-A309016F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278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44815-F13C-4FDE-8F70-D7E1DB8C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5416062" cy="628889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Monotype Corsiva" panose="03010101010201010101" pitchFamily="66" charset="0"/>
              </a:rPr>
              <a:t>Эту Новогоднюю красавицу мы оформили ёлочными игрушками, которые ребята создают собственными руками. Ежегодно на ёлочке увеличивается количество новогодних игрушек, тем самым демонстрируется разнообразие материалов по фактуре, форме и цвету. Креативные новогодние украшения позволяют учащимся в полной мере проявлять свою фантазию и воображение, погружаясь в Зимнюю сказку….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80E1A4-EA24-411A-81B8-F15F121D3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22" y="759656"/>
            <a:ext cx="3793001" cy="50573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320A1F-DB7A-4012-BAF3-895B596AB1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2"/>
          <a:stretch/>
        </p:blipFill>
        <p:spPr>
          <a:xfrm>
            <a:off x="8818590" y="4085712"/>
            <a:ext cx="3373410" cy="22517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59CF19-1137-4F64-BAFC-9244C9D5F3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77" t="7577" r="36540" b="46120"/>
          <a:stretch/>
        </p:blipFill>
        <p:spPr>
          <a:xfrm>
            <a:off x="9758289" y="759656"/>
            <a:ext cx="2433711" cy="3137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B54B98-A6CF-4858-B8AF-007785404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930042" y="4247760"/>
            <a:ext cx="2960278" cy="22517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A4D219-B047-4B90-BB33-30F8E1E0C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518" y="5408285"/>
            <a:ext cx="2111929" cy="16064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323F1F-AFFF-4D70-8BE7-4A9B2B30F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529198" y="-518679"/>
            <a:ext cx="3793001" cy="16094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D17935-DBBC-4C4F-9931-D93A3C1B3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759" y="-334245"/>
            <a:ext cx="337341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5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FFBC9C-76CF-4315-8D91-109F2701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976" y="-158262"/>
            <a:ext cx="12833951" cy="71745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B6826-A7F6-40A5-A740-2449844C0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303279" cy="571739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Развитие творческого воображения и фантазии у учащихся Дизайн-Студии «Фентези» не имеет границ. </a:t>
            </a:r>
            <a:br>
              <a:rPr lang="ru-RU" sz="3600" b="1" dirty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Это наглядно демонстрируется в нашем творческом уголке, где представлены разнообразные креативные новогодние ёлки. </a:t>
            </a:r>
            <a:endParaRPr lang="ru-RU" sz="36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8E855B-5133-493F-B649-6348BE903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" r="5776"/>
          <a:stretch/>
        </p:blipFill>
        <p:spPr>
          <a:xfrm>
            <a:off x="4384654" y="549711"/>
            <a:ext cx="3730171" cy="55328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E93BA1-823F-4BFF-8DB6-4EA543683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00" y="549711"/>
            <a:ext cx="4090257" cy="55328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59B1BD-0961-4023-A760-08A73E714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10616090" y="5366996"/>
            <a:ext cx="1475535" cy="20917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30F613-6534-4E93-BAEB-42A66FEC4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392258" y="-860217"/>
            <a:ext cx="1872126" cy="24506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9EF26A-D3C6-4BDE-B6BE-5E8C98266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911718" y="4363001"/>
            <a:ext cx="1939990" cy="38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087D6-4949-45CA-A0C9-4123B582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978" y="0"/>
            <a:ext cx="12728978" cy="70453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354D0-D262-4D5B-8F3F-889ADEF3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2277" y="271529"/>
            <a:ext cx="5086646" cy="296882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Творческие композиции по </a:t>
            </a:r>
            <a:r>
              <a:rPr lang="ru-RU" sz="3200" b="1" dirty="0" err="1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фитодизайну</a:t>
            </a:r>
            <a:r>
              <a:rPr lang="ru-RU" sz="3200" b="1" dirty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способствуют овладению учащимися методами поиска нового и генерации оригинальных идей в своих работах.</a:t>
            </a:r>
            <a:br>
              <a:rPr lang="ru-RU" sz="3200" b="1" dirty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00099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СПАСИБО ЗА ВНИМАНИЕ!!!</a:t>
            </a:r>
            <a:endParaRPr lang="ru-RU" sz="3200" b="1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B8B9B9-0948-43F8-B1D7-D5B1BD471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20"/>
          <a:stretch/>
        </p:blipFill>
        <p:spPr>
          <a:xfrm>
            <a:off x="-71398" y="3333950"/>
            <a:ext cx="4852179" cy="33836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78A18B-C0A9-42A6-AC38-C1DFA8D7D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969" y="530276"/>
            <a:ext cx="4633524" cy="6187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F165B7-19FC-4D97-BBF7-9A0BA21F09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6" b="55326"/>
          <a:stretch/>
        </p:blipFill>
        <p:spPr>
          <a:xfrm>
            <a:off x="8633991" y="520901"/>
            <a:ext cx="3248575" cy="2137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AE7F2D-8A29-486F-AE15-BEC82313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637873" y="3008729"/>
            <a:ext cx="4824663" cy="32485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C1EF9E-6FB5-477D-8A7C-C4729AF53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55248" y="511759"/>
            <a:ext cx="2409372" cy="2059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A7D8D2-1925-4D3C-91B9-3C21241CC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41270" y="2774498"/>
            <a:ext cx="1574988" cy="1586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125572-555C-4E73-8733-162BDC70A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769429" y="371067"/>
            <a:ext cx="1389627" cy="137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3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14:glitter pattern="hexagon"/>
      </p:transition>
    </mc:Choice>
    <mc:Fallback>
      <p:transition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112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Monotype Corsiva</vt:lpstr>
      <vt:lpstr>Times New Roman</vt:lpstr>
      <vt:lpstr>Тема Office</vt:lpstr>
      <vt:lpstr>МБУДО «ЦЕНТР ТВОРЧЕСТВА»  ДИЗАЙН- СТУДИЯ «Фентези» Международный конкурс  педагогического мастерства Лучший творческий уголок «Зимняя сказка» Руководитель Дизайн-Студии «Фентези»  педагог дополнительного образования:  Новоторцева Анна Рафаэловна г. Красногорск , 2022 г.</vt:lpstr>
      <vt:lpstr>В нашей Дизайн-Студии «Фентези» мы создали креативный творческий уголок «Зимняя сказка», подвесив Новогоднюю елку к потолку!</vt:lpstr>
      <vt:lpstr>Эту Новогоднюю красавицу мы оформили ёлочными игрушками, которые ребята создают собственными руками. Ежегодно на ёлочке увеличивается количество новогодних игрушек, тем самым демонстрируется разнообразие материалов по фактуре, форме и цвету. Креативные новогодние украшения позволяют учащимся в полной мере проявлять свою фантазию и воображение, погружаясь в Зимнюю сказку….</vt:lpstr>
      <vt:lpstr>Развитие творческого воображения и фантазии у учащихся Дизайн-Студии «Фентези» не имеет границ.  Это наглядно демонстрируется в нашем творческом уголке, где представлены разнообразные креативные новогодние ёлки. </vt:lpstr>
      <vt:lpstr>Творческие композиции по фитодизайну способствуют овладению учащимися методами поиска нового и генерации оригинальных идей в своих работах. 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МБУДО «ЦЕНТР ТВОРЧЕСТВА» ДИЗАЙН- СТУДИЯ «Фентези» Лучший творческий уголок Педагог дополнительного образования:  Новоторцева Анна Рафаэловна Красногорск 2022 г.</dc:title>
  <dc:creator>саша Александ</dc:creator>
  <cp:lastModifiedBy>саша Александ</cp:lastModifiedBy>
  <cp:revision>11</cp:revision>
  <dcterms:created xsi:type="dcterms:W3CDTF">2022-11-07T22:22:36Z</dcterms:created>
  <dcterms:modified xsi:type="dcterms:W3CDTF">2022-11-07T23:53:05Z</dcterms:modified>
</cp:coreProperties>
</file>