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1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E3139-3E07-4B05-948D-982B428DDA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22A118-BA26-411B-A03F-DC0F856BF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4EDFA6-8299-45DF-98D4-EAA59CEFD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07A3-5FCC-46EC-B9EA-68FFAA48B100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D2F01A-B4DD-4C3C-A8F2-20BC548F7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3106C9-3857-4273-A87D-97FE6EB3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28536-CCAA-4A6A-AF9F-D94D0340A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203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E9830C-C858-4B51-B4E3-0F87C000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BCE1D6C-F020-43E4-855A-00BFC3BE9D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35F946-C112-41A5-9AAE-8483E867B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07A3-5FCC-46EC-B9EA-68FFAA48B100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820730-E41C-4765-A305-8458DFB36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77C7BA-619E-4AED-AE0C-FB8C261B8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28536-CCAA-4A6A-AF9F-D94D0340A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919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D15CE45-E1E8-4244-B836-C68895A0CA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F545A0D-AFC8-478B-9CC0-732638D7B5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F946CA-F38C-4F69-9946-82C292AF4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07A3-5FCC-46EC-B9EA-68FFAA48B100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C33E0C-19C8-4975-BAFC-0283C2BD7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B8183D-3E29-4592-AA55-5EB682B59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28536-CCAA-4A6A-AF9F-D94D0340A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943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95F7D-4701-44F3-B51C-6D404CF43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8D3D0E-3342-4C26-B2FD-98EB65115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82310A-C481-497E-8B4A-55E05619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07A3-5FCC-46EC-B9EA-68FFAA48B100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4B3D68-0B70-4379-8701-E6B2C95EC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C31684-ABEF-422B-8DBC-5218F13E1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28536-CCAA-4A6A-AF9F-D94D0340A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549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A29B06-A6A5-4747-B232-5EEE1056C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EF6E48-1C84-4B1F-9386-AA4C2149D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721248-0251-44A7-B041-FCD6F1502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07A3-5FCC-46EC-B9EA-68FFAA48B100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6CCE54-6287-4E4F-BED0-99DD152E0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918EEB-B39A-4B28-8D4F-9ECC444CB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28536-CCAA-4A6A-AF9F-D94D0340A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535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0C2594-4D0F-47A4-B867-0FB4EB129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0F4CE7-C146-426A-9CBF-AF60914090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2CE416-A546-4883-B5FC-C3F95719D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26CE772-ADF0-4146-AE96-D12C09E84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07A3-5FCC-46EC-B9EA-68FFAA48B100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AFD7CA5-404C-4015-8D32-6F5EFB236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17BBAB-BB86-4827-B9B1-522A9F096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28536-CCAA-4A6A-AF9F-D94D0340A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511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EE0EA-EFB1-4DB3-A083-B0868E7F7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B97827-C095-4448-8C0D-03B320265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CF0C9E-7101-4204-9695-9C977A200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B89CFEC-4F97-4F8C-9511-551CEF48F3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98A343F-A3F5-4A65-BD63-94C85D8BD0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DFCD00-D594-487B-952A-FAA5ADD5C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07A3-5FCC-46EC-B9EA-68FFAA48B100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7F8785-8001-4079-A6F9-5E6F4E0CE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5ACCCAD-39C0-42D8-9B35-B19C1DE76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28536-CCAA-4A6A-AF9F-D94D0340A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918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6AD72A-087F-445E-8204-8844BE904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2E4D4D8-EC42-452D-A566-FE57DF068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07A3-5FCC-46EC-B9EA-68FFAA48B100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372F18-D287-48BE-A62F-836D2282C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A3E2B1C-3426-4533-91A7-FF36C32BD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28536-CCAA-4A6A-AF9F-D94D0340A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990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6195A1-6690-4ED4-88D6-58E892B67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07A3-5FCC-46EC-B9EA-68FFAA48B100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4E3BDB7-B605-490D-BE52-6C26F73E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25E2248-5702-4308-8968-400D45BFA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28536-CCAA-4A6A-AF9F-D94D0340A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637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4BD8A-CC48-4A81-852D-4B5A48276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B5CDD-E8C1-4B87-B7ED-2CEA34012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BE92B2B-508D-4847-86B4-292D0AA411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A0CEA1-50C5-4EF8-87CC-6C11F3BDF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07A3-5FCC-46EC-B9EA-68FFAA48B100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610A72D-E786-43A2-A556-279526999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E49791-146B-4056-8023-D24787D4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28536-CCAA-4A6A-AF9F-D94D0340A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049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32B198-3FBA-47BC-BF5C-FB1FDE4C8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F1A639-FE6D-415B-B4B3-644018AE7F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6C569E5-1DA0-4AF5-9B66-5260842ED0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5E067B-EF8B-4E35-83A3-DAC1C92D3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07A3-5FCC-46EC-B9EA-68FFAA48B100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221DCE-AE24-4B2F-A1E9-B52E07F45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A98B1-79D1-4AA8-B39A-420E934FC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28536-CCAA-4A6A-AF9F-D94D0340A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600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3052F3-1D59-4F9C-825F-A93D5998F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6E495-023B-4D5C-8A96-AB6BAF638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9565F2-63FB-4B69-9D07-41DF84A4E3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107A3-5FCC-46EC-B9EA-68FFAA48B100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613D14-9BFD-4C31-B521-D8C71AA3E8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2CC7DB-25E0-43CE-97B4-CE6567F5A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28536-CCAA-4A6A-AF9F-D94D0340A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785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904887-8202-48D2-AE3D-9961E6217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40" y="781050"/>
            <a:ext cx="11704320" cy="299820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FFDE0E-A170-4A03-8D79-AD2119B45E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696AA05-47D7-403F-AFA8-B6F443175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3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B46518-8603-403C-89C4-F4D98942F991}"/>
              </a:ext>
            </a:extLst>
          </p:cNvPr>
          <p:cNvSpPr txBox="1"/>
          <p:nvPr/>
        </p:nvSpPr>
        <p:spPr>
          <a:xfrm rot="10800000" flipV="1">
            <a:off x="1981200" y="-112346"/>
            <a:ext cx="788143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96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9600" b="1" dirty="0">
                <a:solidFill>
                  <a:srgbClr val="0070C0"/>
                </a:solidFill>
                <a:latin typeface="Arial Black" panose="020B0A04020102020204" pitchFamily="34" charset="0"/>
              </a:rPr>
              <a:t>зима </a:t>
            </a:r>
          </a:p>
          <a:p>
            <a:r>
              <a:rPr lang="ru-RU" dirty="0"/>
              <a:t> </a:t>
            </a:r>
            <a:r>
              <a:rPr lang="ru-RU" sz="3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уголок природы в средней группе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8FB7FD-C3C1-46AF-B845-A9DE03C5BADF}"/>
              </a:ext>
            </a:extLst>
          </p:cNvPr>
          <p:cNvSpPr txBox="1"/>
          <p:nvPr/>
        </p:nvSpPr>
        <p:spPr>
          <a:xfrm>
            <a:off x="2489200" y="4572000"/>
            <a:ext cx="7274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Воспитатель</a:t>
            </a:r>
            <a:r>
              <a:rPr lang="ru-RU" dirty="0"/>
              <a:t>: </a:t>
            </a:r>
            <a:r>
              <a:rPr lang="ru-RU" sz="3200" dirty="0"/>
              <a:t>Шитова Ольга Пантелеевна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C317A7-9063-41D4-B327-A43571A78923}"/>
              </a:ext>
            </a:extLst>
          </p:cNvPr>
          <p:cNvSpPr txBox="1"/>
          <p:nvPr/>
        </p:nvSpPr>
        <p:spPr>
          <a:xfrm>
            <a:off x="3932808" y="5269122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            </a:t>
            </a:r>
          </a:p>
          <a:p>
            <a:r>
              <a:rPr lang="ru-RU" dirty="0"/>
              <a:t>         2025г.</a:t>
            </a:r>
          </a:p>
        </p:txBody>
      </p:sp>
    </p:spTree>
    <p:extLst>
      <p:ext uri="{BB962C8B-B14F-4D97-AF65-F5344CB8AC3E}">
        <p14:creationId xmlns:p14="http://schemas.microsoft.com/office/powerpoint/2010/main" val="1177488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AF37CF-4186-421C-9DA6-6FCD1050C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67A8EDA-D412-4A10-A639-F11810D1FC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77849"/>
          </a:xfrm>
        </p:spPr>
      </p:pic>
    </p:spTree>
    <p:extLst>
      <p:ext uri="{BB962C8B-B14F-4D97-AF65-F5344CB8AC3E}">
        <p14:creationId xmlns:p14="http://schemas.microsoft.com/office/powerpoint/2010/main" val="737479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6AB901-2F92-40FA-BE2C-7754457EF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1F6F49C-28AA-4DCD-9CBB-348B6E4C13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38151"/>
          </a:xfrm>
        </p:spPr>
      </p:pic>
    </p:spTree>
    <p:extLst>
      <p:ext uri="{BB962C8B-B14F-4D97-AF65-F5344CB8AC3E}">
        <p14:creationId xmlns:p14="http://schemas.microsoft.com/office/powerpoint/2010/main" val="1905484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75A84-F522-4A33-BADF-316752202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3A94818-5AD9-4902-9958-742DE71E59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1910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4F9CCF-4CC3-41CD-A65D-04014D7CC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36A67CC-899C-4F4A-8671-D0EA1CE828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04135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16751A-85F2-4008-8DF9-B1AF6DD0A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051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16</Words>
  <Application>Microsoft Office PowerPoint</Application>
  <PresentationFormat>Широкоэкранный</PresentationFormat>
  <Paragraphs>6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22</cp:revision>
  <dcterms:created xsi:type="dcterms:W3CDTF">2025-01-09T10:12:39Z</dcterms:created>
  <dcterms:modified xsi:type="dcterms:W3CDTF">2025-01-13T15:26:37Z</dcterms:modified>
</cp:coreProperties>
</file>