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0CE997-47F2-443C-A99B-EE35890BFE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C0CCFC-A8EB-4D57-BAF8-F6BBC04D5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BF5602-AB0B-4A8A-9FF1-D70894CF2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47E4C1-5339-4BD6-AD30-03073BCD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178722-B027-4525-A456-A0A01D4AB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689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21810-32F4-44B9-BFE6-C9B6F484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5C6F049-44F0-48CA-829F-F15856CC3C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404C59-A84D-4615-8B10-5B542869A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6FA408-9067-4CB9-AC5E-764816C7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1B554F-4CE0-4D00-ADA8-3D2F79598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4492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C36A9FA-BC8D-4D09-BA17-BB54C8B876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081A16-11A2-4C1F-81E2-FD58BD99A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FD03C5-7573-448D-8D5F-5E49D4F2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173D98-692B-4510-86EF-529EF18BB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576005-13A3-4CCD-9E8F-51F062EF0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551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38EC9-DF61-400B-91AD-A991C9213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80A648-11A1-452B-A0D9-279BE4B24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0C231E-812D-4B2E-A77D-1E0B45EB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40485-C352-4746-AA2E-1C0D2840F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4DDE8E-F34E-44E8-A2A7-EC34B637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674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860615-8423-4EDA-AA44-1BC3B8F9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39ED35A-64BD-43C7-BDED-4DAA3EBB9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69A1C9-6357-4A91-AF48-825AFA95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F76ED5-D69A-49F5-8D3C-31960B22E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EC8909-A65A-41F6-91AA-F3B1E6DC8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34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8C7A3C-310B-4D46-825B-B1ADBE88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2A44C5-0B82-429E-B097-DC2697B64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1696347-931F-486A-A819-20BD772A58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6A361F-F06B-468D-AA0E-41AE6FF5B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8C6393-1897-4643-BCA6-CBFF935F2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1DDFCF-6B19-401B-9C34-B45104DF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31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30003F-298F-4459-A950-6D94584DB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9499F81-6333-4A7A-8CCB-46B5272EB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D6DFBDD-0ED1-4AD6-A104-5C09B31DC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15FBE51-C854-40F4-8227-951CE7352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6BD9DAD-4820-49DA-B16A-787DDCC5F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5D3481C-7FC9-4911-8301-FD8928A6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5CBC27A-5C6C-4310-99DD-B7F9E4034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668CC83-FC36-4266-83A8-9F4CADCC6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D59C-2F9C-412C-92AE-6E4281888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DBA6E8-5011-4D59-B9A1-3F993EB92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0B22FB5-B102-4FA7-B9B0-409B611C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67E9C6-20A3-4BB8-B0B1-7F8D03D2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33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6B6334C-2F06-42D0-A095-1600A9D43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0201EDF-360D-4BA0-86CA-B2A652079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2EFA93E-FDA4-438D-986D-F1E3CA23A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21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35236-6A85-435C-A38C-2271AD09E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5E3092-42FE-404E-9952-74FED3BCB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B05158-4BDB-41D2-9DC3-3D5D4D686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A35AEF6-9BF0-4225-BA05-D7B050625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721940-E50F-4F22-BA90-7868894B6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D79674-68B0-4981-BFB4-C1B890D6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879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06461-2EA4-44F3-AD3A-DFBF03E73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BACE0CA-BB75-4662-BC7B-BCE8D39D0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EB4836-54C4-47F7-B9A5-BE7C3AF386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9E7E00-B5A3-4442-B901-FA49BDA43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DA417C2-C4A3-4884-B381-B99E1E745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4D55F01-04E8-4107-9A79-7CEEC3FB5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139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20B4C5-2D15-499F-A1AE-5B6022D8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23945B-A4C5-48B7-8C7B-D22B49CB7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B78292-07FF-4713-A6B6-5303B5303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1252C-4C8A-4186-BFDD-A16DDE4D72C5}" type="datetimeFigureOut">
              <a:rPr lang="ru-RU" smtClean="0"/>
              <a:t>ср 30.11.22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FAD9CE0-915F-4D16-A845-DB8D96FE9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1CDE66-FC81-486E-ADB9-1784378B4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374C-3E83-4B8A-BB2E-0CB1AE9CB1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83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F026C8C-8FD0-4FA1-9F4D-3AEA9CEF79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"/>
            <a:ext cx="12192000" cy="678324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B6F94-6527-48A5-8A82-95910D4D4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9367" y="1293172"/>
            <a:ext cx="8515065" cy="289669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Театральный уголок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9DBB89E-17AB-4F97-B611-82AE5048B4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182" y="0"/>
            <a:ext cx="12192000" cy="684689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5B57AD-8CF9-4611-8274-0B08EC7745C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05505" y="279399"/>
            <a:ext cx="7557688" cy="6288095"/>
          </a:xfrm>
          <a:prstGeom prst="roundRect">
            <a:avLst/>
          </a:prstGeom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2725188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9CB889A-05E2-4866-8BF2-042EB2B231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12192001" cy="6883266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E006444-6961-4AB6-96EC-87CC4A80841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63216" y="500515"/>
            <a:ext cx="6633928" cy="57406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78658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6AE992AA-624F-4CCC-9F44-CAB5C9F917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2FEA61-148E-4A5B-BBEB-33B4948125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3713" y="688656"/>
            <a:ext cx="6037943" cy="54806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75994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9513B040-7CE2-4FD9-8A2E-FA457B3282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17715"/>
            <a:ext cx="12192000" cy="68580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77FAD1F-7A9D-4B87-BC21-96541FB5C72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67428" y="217715"/>
            <a:ext cx="7753572" cy="5815180"/>
          </a:xfrm>
          <a:prstGeom prst="roundRect">
            <a:avLst/>
          </a:prstGeom>
          <a:ln w="381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30859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CD6C6B8E-8F8B-4B9B-886F-13CD85A395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741994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1B9A30-DBB5-480C-8C60-916E6E8BB60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36793" y="281305"/>
            <a:ext cx="6084627" cy="6317511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3067673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</Words>
  <Application>Microsoft Office PowerPoint</Application>
  <PresentationFormat>Широкоэкранный</PresentationFormat>
  <Paragraphs>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Театральный уголок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«Лучший творческий уголок» Жижина Ольга Васильевна, Рудакова Галина Анатольевна  </dc:title>
  <dc:creator>Пользователь</dc:creator>
  <cp:lastModifiedBy>Пользователь</cp:lastModifiedBy>
  <cp:revision>10</cp:revision>
  <dcterms:created xsi:type="dcterms:W3CDTF">2022-11-30T11:08:38Z</dcterms:created>
  <dcterms:modified xsi:type="dcterms:W3CDTF">2022-11-30T12:06:19Z</dcterms:modified>
</cp:coreProperties>
</file>