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09037"/>
            <a:ext cx="7556500" cy="100753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09037"/>
            <a:ext cx="7556500" cy="100753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09037"/>
            <a:ext cx="7556500" cy="1007532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13012"/>
            <a:ext cx="7556500" cy="56673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13012"/>
            <a:ext cx="7556500" cy="56673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2023-02-11T12:27:44Z</dcterms:created>
  <dcterms:modified xsi:type="dcterms:W3CDTF">2023-02-11T12:27:44Z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2023-02-11T00:00:00Z</vt:filetime>
  </property>
</Properties>
</file>