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2E19E-0061-4545-BEA6-FB21AAB60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C85330-CBE6-4C5D-8723-107E8183F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CF2CA-F51D-4AFE-B048-06C8A73E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D18D9A-39C9-4D17-9756-3E2C820DF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0883FC-18C2-4698-B80F-6D0203CB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5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F8691-CBDA-4083-861E-E9088745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373B2E-E7C6-447D-81CC-C5169032A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C59143-1C35-4AC6-A2A4-497A1D1FA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DB7A55-6F06-4765-9BCC-B84E8353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45F149-1E55-486E-BDFF-53D543C0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779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CA2EF2-D730-4A42-9566-943EFE95E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69ADAB-6580-4FA2-B591-BF380F3B9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19229A-83E7-4DFB-9497-25493117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D55EDC-D611-454F-8CDC-BC8B11FB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3F35F-2DFE-40C2-B92D-51BA19DC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06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81617-E19F-495C-ACB2-0DE083E7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1097AF-16E8-40AC-B2B2-64BF20E24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1C721-7DDD-4C63-9550-169DE6C22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5F735-98BF-4D1D-BA04-3015540D3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C3DDB-DBD1-44AA-8245-831133B9B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35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EC05F-2C17-4FA9-87D7-D4F28B70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4890FB-5CDC-4160-9596-85409C71F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9E1A6-4E7C-4624-B74F-D4A3EDA3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C3BF2-3062-427F-8C8A-E9B40136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40616D-1DA1-4A4E-B1F3-F949E34E7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5AC90-B924-4A4E-AF27-608E06AA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CFC8CA-DB93-46C2-9595-47E97C46A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682CC-E262-4AAF-8844-69A7FC4FC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B8F209-EA32-4E53-8060-553C7BA6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9F28AE-C22C-4A4D-A83A-8DEE7EB6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A71D60-D93B-4F20-84FC-A0ED1D02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577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A68C9-4389-48B3-8B00-D75850F1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767573-7593-4DE1-BBBC-2386F1553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2C74F0-023B-4A7B-BD6E-3B5A8BEC7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B35931-3962-4C9E-86AC-D984A66D7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F6CA95-8F44-4468-A2BD-63C34FFBC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70BB6A-1A95-4377-9503-A5F7CFBE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806B97-76AB-48FF-980A-1BBE3244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4C9D5C-18EE-48FF-9625-340FCA749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3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E2AC1-3789-4088-9D74-02CACA485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A13807-4AE3-4CB1-9EF9-343452FF6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31423B-B1D4-44AD-BADC-E26478F2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21C512-1670-40D2-8114-38B85DD1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25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4C444B-EE4F-4551-894D-CF30DD07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38F6D3-A64C-46FA-A1E6-6B88B8867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1447DC-CC4B-4DD6-80D8-DACC0BBB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7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691EC-7E2D-4A88-98BD-6C02EE6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310160-9E58-42AF-AFC6-FB8964CDE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5D5B42-01B7-4B62-88A0-FE757C921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F330E-6DD0-400F-BE41-1520380E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5D56B-8F7D-43B5-AFFA-730C1FF2A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34CDBD-1ADC-48B0-A2BA-7FB03841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93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79605-A840-43AD-B62B-692544B87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121E90-8470-4FCD-A648-7FD80ECC9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3E9987-4AF4-4AE8-A74D-4DFD0A69C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05CDD5-F84C-4B30-B056-81775E19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A066E6-D1CB-4CFA-927E-8D9A2E171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5908B3-4A28-4FDB-A0D9-6F152577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5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26366-954B-4BB3-A1F4-8DFF0054E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2065A4-6D8F-4116-B26B-5828E742A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A8EF6B-E3F7-4B71-B84D-2C34E1BDD3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E6554-2F79-4EB7-BD40-424F93504070}" type="datetimeFigureOut">
              <a:rPr lang="ru-RU" smtClean="0"/>
              <a:t>06.12.2025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773E8-88D8-407A-B541-74481FE8E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46867-27EA-4E92-A34F-BC7F96903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F387-4028-4EAB-AA33-3ADDD1F680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8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C47E5-574E-4E66-AF0A-FEDAF4EE4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5" y="1122362"/>
            <a:ext cx="12283234" cy="24796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A1B967-4189-489A-8016-48E9D381C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8BCED5BF-3840-4379-B3D7-801F631B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9632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034F6A-9A7F-4277-8108-1F155566913D}"/>
              </a:ext>
            </a:extLst>
          </p:cNvPr>
          <p:cNvSpPr txBox="1"/>
          <p:nvPr/>
        </p:nvSpPr>
        <p:spPr>
          <a:xfrm>
            <a:off x="2400300" y="1743075"/>
            <a:ext cx="7381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  <a:latin typeface="+mj-lt"/>
              </a:rPr>
              <a:t>Уголок безопасности по ПДД                                      в старшей группе.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B6003-D1D6-44DA-A91F-AF35A2734DD5}"/>
              </a:ext>
            </a:extLst>
          </p:cNvPr>
          <p:cNvSpPr txBox="1"/>
          <p:nvPr/>
        </p:nvSpPr>
        <p:spPr>
          <a:xfrm>
            <a:off x="3114675" y="5867400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Воспитатель</a:t>
            </a:r>
            <a:r>
              <a:rPr lang="ru-RU" sz="3200" b="1" dirty="0"/>
              <a:t>: Шитова Ольга Пантелеевна</a:t>
            </a:r>
          </a:p>
        </p:txBody>
      </p:sp>
    </p:spTree>
    <p:extLst>
      <p:ext uri="{BB962C8B-B14F-4D97-AF65-F5344CB8AC3E}">
        <p14:creationId xmlns:p14="http://schemas.microsoft.com/office/powerpoint/2010/main" val="2853755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E3603-C96D-4E04-872A-6F587263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6480" y="201168"/>
            <a:ext cx="16824960" cy="16220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74BF6D4-938A-4204-A7CB-36B6DAC43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49" y="1825625"/>
            <a:ext cx="3276301" cy="4351338"/>
          </a:xfr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70010EE-5FE2-42B1-AD02-FCBE1453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382"/>
            <a:ext cx="12192000" cy="699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24276B-82ED-40F3-9315-46DAAE081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5760"/>
            <a:ext cx="9884664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1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62DED-07F7-4601-808A-6A211815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0FBD04D6-B989-4408-B9B0-212FE7DF3E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FEA330-9187-4E62-A23D-6CFBFD24B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5" y="506026"/>
            <a:ext cx="9898602" cy="583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5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A85B1-822D-4B59-875F-B7CA211AE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46F2396-5935-4312-BD7C-6016856FA4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4B8E22-C895-4C22-83C9-184A4B09D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9" y="532660"/>
            <a:ext cx="9871969" cy="57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1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58318-CECB-4274-816A-798E7A49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C142FC-A4FF-4A5C-957C-3C2812F47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0" y="1825625"/>
            <a:ext cx="5779120" cy="4351338"/>
          </a:xfr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1C9C23A-FAA7-4CED-8B90-F0F91231D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FBA3A1-EA65-4D04-BE94-D28D27DD3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9" y="532660"/>
            <a:ext cx="9880847" cy="58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0425D-9456-4871-AEA7-583744A7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A80C7C-5073-4E10-A6AF-AAAC611D2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40" y="1825625"/>
            <a:ext cx="5779120" cy="4351338"/>
          </a:xfr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5F2366FB-5ED0-4C02-837F-E489CA7AC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82473D-45F2-488E-B049-DDFA9711E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9" y="523782"/>
            <a:ext cx="9871969" cy="580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F1577-566E-44D5-8246-09961D30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8C80DB-8138-4695-9028-D9F75CB75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1111473"/>
            <a:ext cx="4352925" cy="5781228"/>
          </a:xfrm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C4EA3E0A-AD0E-4F2D-84DB-53BF07A4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A071A8-7E6D-4B44-81DF-EAB8ED435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3770" y="-1522523"/>
            <a:ext cx="5814873" cy="98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0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4B974-3B92-4EAD-8CF7-4E88197A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B37745C-636B-4ABE-889E-E2DAE83DBC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345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</Words>
  <Application>Microsoft Office PowerPoint</Application>
  <PresentationFormat>Широкоэкранный</PresentationFormat>
  <Paragraphs>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2025-12-06T10:30:25Z</dcterms:created>
  <dcterms:modified xsi:type="dcterms:W3CDTF">2025-12-06T10:55:37Z</dcterms:modified>
</cp:coreProperties>
</file>