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9" r:id="rId3"/>
    <p:sldId id="260" r:id="rId4"/>
    <p:sldId id="261" r:id="rId5"/>
    <p:sldId id="258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D70-91AA-429A-BD57-1CB6792B3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8136" y="1078030"/>
            <a:ext cx="9288096" cy="2956718"/>
          </a:xfrm>
        </p:spPr>
        <p:txBody>
          <a:bodyPr anchor="t">
            <a:noAutofit/>
          </a:bodyPr>
          <a:lstStyle>
            <a:lvl1pPr algn="l">
              <a:defRPr sz="6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5D245-B564-481D-A323-F73C5BCA8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8136" y="4455621"/>
            <a:ext cx="9288096" cy="1435331"/>
          </a:xfrm>
        </p:spPr>
        <p:txBody>
          <a:bodyPr>
            <a:normAutofit/>
          </a:bodyPr>
          <a:lstStyle>
            <a:lvl1pPr marL="0" indent="0" algn="l">
              <a:lnSpc>
                <a:spcPct val="12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072EE-51B3-4C0C-A460-4684AB07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422A5-3076-413B-84CB-ED3BA4171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67C68-40D5-477E-9DBC-C28FD4B11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C900-05BC-4021-B69F-2DAF974B7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26E227-253A-44A0-9404-1CFD8CE419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FF5A02-0FC4-41C8-A13C-4C929B288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59378-C430-49DB-B2D6-E32FBBCD4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9D57D-CB8E-4E67-AE2D-2790E2AA6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14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2CF945-D70F-49C1-8CE5-5758C116601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82100" y="1091381"/>
            <a:ext cx="2171700" cy="4953369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FDB721-04AA-4330-8045-3F2D9BB4BC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91381"/>
            <a:ext cx="8265340" cy="495336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18C15-991C-4C71-8DCD-DB3B38888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28CC3-5830-4EFA-B28E-1648904DE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A91B6-E419-4483-9B66-3C758788B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E447C6A-78C3-4687-9A71-A05DBF6700DE}"/>
              </a:ext>
            </a:extLst>
          </p:cNvPr>
          <p:cNvCxnSpPr>
            <a:cxnSpLocks/>
          </p:cNvCxnSpPr>
          <p:nvPr/>
        </p:nvCxnSpPr>
        <p:spPr>
          <a:xfrm>
            <a:off x="11387805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975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EE2F5-9D3C-4BE7-9AD5-335B31CF2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98C4F-4BF6-47CF-ABEE-2B12748C47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39070-70D2-4DD1-A439-155343FE2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1AB30-CD74-471D-9FA6-ADC0C901E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137C4-F19E-4521-8DCB-4E0CF9CA3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800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8007D-9B1D-4E2C-B38F-29C682099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9127"/>
            <a:ext cx="9272260" cy="3472874"/>
          </a:xfrm>
        </p:spPr>
        <p:txBody>
          <a:bodyPr anchor="t">
            <a:normAutofit/>
          </a:bodyPr>
          <a:lstStyle>
            <a:lvl1pPr>
              <a:defRPr sz="40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0C51B-B525-4032-9D08-2978D7367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0939" y="4572000"/>
            <a:ext cx="9272262" cy="1320801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08851-4DCC-447C-828A-5F7E66F7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94542-CAEF-4D6C-BE6A-BC100F059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BDE40-8468-4051-9703-B751608A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550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BF7AE-3892-4896-8C15-7A35A41E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88136"/>
            <a:ext cx="9890066" cy="129422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D9A26-86F1-4817-B243-4DE63B4F1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2185" y="2440568"/>
            <a:ext cx="4841505" cy="38012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4BF9B-EA16-48C8-96B9-7A66051BE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440568"/>
            <a:ext cx="4806002" cy="38012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6E2D9F-1FCE-4A1C-996E-DB05777A8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29E05-3F6C-40BF-9324-118588B6C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BE013-C5C0-4CBD-982E-36F037F73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005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ED885-5FE5-4407-BE4D-FAD01C40A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84333"/>
            <a:ext cx="9949455" cy="838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22A77-C134-4857-83E5-51217D3C2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92088" y="1923190"/>
            <a:ext cx="4816475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4ECBFE-C62C-471B-BFE4-1272EAC347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2088" y="2825791"/>
            <a:ext cx="4816475" cy="336387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10AFC6-F407-4F35-BD37-B32F9B4036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5482" y="1923190"/>
            <a:ext cx="4824913" cy="8388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8D60D5-0F83-46CB-92F3-849FC08E6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5482" y="2825791"/>
            <a:ext cx="4824913" cy="3363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5AE694-5CA0-48DA-90D3-EC42BD1D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40A80D-4CCB-4899-9E1D-A5967F4E6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753A9D-469A-4ED9-99A1-7E4B115F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4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7C91E-0A11-4E5D-9B8D-5316E73A2D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B8A8D1-71AD-4F9F-B393-9EED83FEF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E36922-9A4C-453D-9B70-0C3A70281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AAEF2-65DC-4E28-9AA4-5115ACB07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1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448B02B-A32A-4383-BBC7-0C383390A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FF7E77-47E0-4F9E-9148-8D0C59C0C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005A2-ECF0-4759-A17B-FDECE8068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9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1DD4B-5676-477E-8C52-4C1CF160F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4448"/>
            <a:ext cx="3785860" cy="1554362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A3E63-EB15-4D82-BF2B-36BB030C4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0" y="922689"/>
            <a:ext cx="548600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BE994E-BAB7-43DC-A0E4-C779CF2A3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701254"/>
            <a:ext cx="3785860" cy="316773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EFAAA-1B70-42AA-ADCC-F49B58132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7B6CC-1C13-4F34-AC86-CCD442C8C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1B638-9061-41AD-AF47-73A4AF8B7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763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F3C43-1676-4A29-83F9-D788ED2E7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940" y="1097280"/>
            <a:ext cx="3785860" cy="1559740"/>
          </a:xfrm>
        </p:spPr>
        <p:txBody>
          <a:bodyPr anchor="t">
            <a:normAutofit/>
          </a:bodyPr>
          <a:lstStyle>
            <a:lvl1pPr>
              <a:defRPr sz="28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4A903-97C7-4349-B8CE-1BBED1942E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11430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0A9F58-4AEB-4286-98F7-3C77AA913B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0940" y="2697480"/>
            <a:ext cx="3785860" cy="309342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55A58-F085-4500-AF61-045B12C8F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936470-561D-49AE-AC84-B79D483F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F2BE2-DF21-4683-9D5F-849A525FD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4438DC-3CEE-4170-9B1C-BAC05CD8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136" y="1090245"/>
            <a:ext cx="9922764" cy="12942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C19D24-DCBE-47F9-8B85-8A118B02B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8136" y="2447778"/>
            <a:ext cx="9922764" cy="3838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4F5788-BDCE-49E2-80AE-31C739C6A0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15200" y="6389688"/>
            <a:ext cx="36953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A1E45834-53BD-4C8F-B791-CD5378F4150E}" type="datetimeFigureOut">
              <a:rPr lang="en-US" smtClean="0"/>
              <a:t>12/6/2025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D5844-8163-4D82-BEFC-BC2D8D511B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90940" y="6389688"/>
            <a:ext cx="443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698A50-C435-4220-82C6-C8D62A7C9E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3190" y="6389688"/>
            <a:ext cx="9402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719D7796-F675-488F-AC46-C88938C80352}" type="slidenum">
              <a:rPr lang="en-US" smtClean="0"/>
              <a:t>‹#›</a:t>
            </a:fld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8689CE0-64D2-447C-9C1F-872D111D8AC3}"/>
              </a:ext>
            </a:extLst>
          </p:cNvPr>
          <p:cNvCxnSpPr>
            <a:cxnSpLocks/>
          </p:cNvCxnSpPr>
          <p:nvPr/>
        </p:nvCxnSpPr>
        <p:spPr>
          <a:xfrm>
            <a:off x="0" y="1185205"/>
            <a:ext cx="804195" cy="0"/>
          </a:xfrm>
          <a:prstGeom prst="line">
            <a:avLst/>
          </a:prstGeom>
          <a:ln w="857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846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228600" algn="l" defTabSz="914400" rtl="0" eaLnBrk="1" latinLnBrk="0" hangingPunct="1">
        <a:lnSpc>
          <a:spcPct val="130000"/>
        </a:lnSpc>
        <a:spcBef>
          <a:spcPts val="500"/>
        </a:spcBef>
        <a:buFont typeface="Neue Haas Grotesk Text Pro" panose="020B0504020202020204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F96187D8-B32D-4D1A-8C48-A15933DDC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A6AA22-BA5B-4EE5-AAEE-8F3027D44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 b="318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019BB32-A409-4C93-9090-8BDDC45E5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36576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086169-3A93-464B-BB2E-8BE2B9270E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4314" y="1419225"/>
            <a:ext cx="9958356" cy="1343025"/>
          </a:xfrm>
        </p:spPr>
        <p:txBody>
          <a:bodyPr anchor="t">
            <a:normAutofit/>
          </a:bodyPr>
          <a:lstStyle/>
          <a:p>
            <a:pPr algn="ctr"/>
            <a:r>
              <a:rPr lang="ru-RU" sz="4000" dirty="0">
                <a:solidFill>
                  <a:srgbClr val="FFFFFF"/>
                </a:solidFill>
              </a:rPr>
              <a:t>Уголок патриотического воспитания</a:t>
            </a:r>
            <a:br>
              <a:rPr lang="ru-RU" sz="4000" dirty="0">
                <a:solidFill>
                  <a:srgbClr val="FFFFFF"/>
                </a:solidFill>
              </a:rPr>
            </a:br>
            <a:r>
              <a:rPr lang="ru-RU" sz="4000" dirty="0">
                <a:solidFill>
                  <a:srgbClr val="FFFFFF"/>
                </a:solidFill>
              </a:rPr>
              <a:t>в старшей группе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0AA360F-DECB-4836-8FB6-22C4BC3FB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197558"/>
            <a:ext cx="804195" cy="0"/>
          </a:xfrm>
          <a:prstGeom prst="line">
            <a:avLst/>
          </a:prstGeom>
          <a:ln w="8572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4ED70DB-1943-4E5C-A1B6-D49DFE440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4677195"/>
            <a:ext cx="12192000" cy="2180805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15FA3EB-972E-44D5-942B-44098FD97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181465"/>
            <a:ext cx="9874429" cy="2281479"/>
          </a:xfrm>
        </p:spPr>
        <p:txBody>
          <a:bodyPr anchor="b">
            <a:normAutofit/>
          </a:bodyPr>
          <a:lstStyle/>
          <a:p>
            <a:pPr algn="ctr"/>
            <a:r>
              <a:rPr lang="ru-RU" sz="3600" dirty="0">
                <a:solidFill>
                  <a:srgbClr val="FFFFFF"/>
                </a:solidFill>
              </a:rPr>
              <a:t>Воспитатели: </a:t>
            </a:r>
            <a:r>
              <a:rPr lang="ru-RU" sz="3600" dirty="0" err="1">
                <a:solidFill>
                  <a:srgbClr val="FFFFFF"/>
                </a:solidFill>
              </a:rPr>
              <a:t>Жижина</a:t>
            </a:r>
            <a:r>
              <a:rPr lang="ru-RU" sz="3600" dirty="0">
                <a:solidFill>
                  <a:srgbClr val="FFFFFF"/>
                </a:solidFill>
              </a:rPr>
              <a:t> Ольга Васильевна</a:t>
            </a:r>
            <a:r>
              <a:rPr lang="ru-RU" sz="3600">
                <a:solidFill>
                  <a:srgbClr val="FFFFFF"/>
                </a:solidFill>
              </a:rPr>
              <a:t>,                           Сайгина</a:t>
            </a:r>
            <a:r>
              <a:rPr lang="ru-RU" sz="3600" dirty="0">
                <a:solidFill>
                  <a:srgbClr val="FFFFFF"/>
                </a:solidFill>
              </a:rPr>
              <a:t> Анна Владимировна</a:t>
            </a:r>
          </a:p>
          <a:p>
            <a:pPr algn="ctr"/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67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20124E-8F5D-4DCA-8A2A-20C0FF54E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D1A3BD1-EAB3-43E6-B1EB-AB7BA603C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283992-3C3E-4BB1-AD69-F0C045B53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00" y="124286"/>
            <a:ext cx="12029242" cy="663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726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C796D7-D390-443A-9665-AF410B29A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888B345-3091-4440-965F-0FA62459F0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60BB1B-3FC1-4A26-9AF8-11B4CBA1AB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10" y="106532"/>
            <a:ext cx="11896077" cy="662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5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DB088-1C8A-4C44-BD70-8237BBCF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064B3B-D97A-4E30-8056-A181AF3ADC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46809BD-D4CF-476B-AA0D-2D4B686BF0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4" y="88776"/>
            <a:ext cx="11993732" cy="664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909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346EB8-2B71-4324-9AAB-F097E17F5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AA897F4-AE33-4965-8F32-C59A8C8F02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8015280-F24E-489E-8E9E-FC7D23D98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" y="0"/>
            <a:ext cx="111008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815894"/>
      </p:ext>
    </p:extLst>
  </p:cSld>
  <p:clrMapOvr>
    <a:masterClrMapping/>
  </p:clrMapOvr>
</p:sld>
</file>

<file path=ppt/theme/theme1.xml><?xml version="1.0" encoding="utf-8"?>
<a:theme xmlns:a="http://schemas.openxmlformats.org/drawingml/2006/main" name="BjornVTI">
  <a:themeElements>
    <a:clrScheme name="Bjorn">
      <a:dk1>
        <a:sysClr val="windowText" lastClr="000000"/>
      </a:dk1>
      <a:lt1>
        <a:sysClr val="window" lastClr="FFFFFF"/>
      </a:lt1>
      <a:dk2>
        <a:srgbClr val="252747"/>
      </a:dk2>
      <a:lt2>
        <a:srgbClr val="ECE4E9"/>
      </a:lt2>
      <a:accent1>
        <a:srgbClr val="736EB6"/>
      </a:accent1>
      <a:accent2>
        <a:srgbClr val="AB5991"/>
      </a:accent2>
      <a:accent3>
        <a:srgbClr val="AC9F39"/>
      </a:accent3>
      <a:accent4>
        <a:srgbClr val="756029"/>
      </a:accent4>
      <a:accent5>
        <a:srgbClr val="E87850"/>
      </a:accent5>
      <a:accent6>
        <a:srgbClr val="C6922A"/>
      </a:accent6>
      <a:hlink>
        <a:srgbClr val="736EB6"/>
      </a:hlink>
      <a:folHlink>
        <a:srgbClr val="AB5991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jornVTI" id="{D01443FD-65CF-4AEF-9B9D-4466C96F9785}" vid="{36EF4262-385E-40E6-B073-FB18FD98BF4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16</Words>
  <Application>Microsoft Office PowerPoint</Application>
  <PresentationFormat>Широкоэкранный</PresentationFormat>
  <Paragraphs>2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8" baseType="lpstr">
      <vt:lpstr>Arial</vt:lpstr>
      <vt:lpstr>Neue Haas Grotesk Text Pro</vt:lpstr>
      <vt:lpstr>BjornVTI</vt:lpstr>
      <vt:lpstr>Уголок патриотического воспитания в старшей группе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Уголок патриотического воспитания во второй младшей группе</dc:title>
  <dc:creator>Пользователь</dc:creator>
  <cp:lastModifiedBy>Пользователь</cp:lastModifiedBy>
  <cp:revision>19</cp:revision>
  <dcterms:created xsi:type="dcterms:W3CDTF">2024-03-22T18:07:35Z</dcterms:created>
  <dcterms:modified xsi:type="dcterms:W3CDTF">2025-12-06T07:56:41Z</dcterms:modified>
</cp:coreProperties>
</file>