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1" r:id="rId4"/>
    <p:sldId id="272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59FB38FD-EADA-4EBE-8DF4-68A69A784601}">
          <p14:sldIdLst>
            <p14:sldId id="276"/>
            <p14:sldId id="273"/>
            <p14:sldId id="278"/>
            <p14:sldId id="256"/>
            <p14:sldId id="268"/>
            <p14:sldId id="267"/>
            <p14:sldId id="269"/>
            <p14:sldId id="270"/>
            <p14:sldId id="271"/>
            <p14:sldId id="258"/>
            <p14:sldId id="272"/>
            <p14:sldId id="260"/>
            <p14:sldId id="280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3B1-BF84-47BE-A2E1-56A25CAE303B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CF52-8161-413D-A1F2-3F24CB1F3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3572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3B1-BF84-47BE-A2E1-56A25CAE303B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CF52-8161-413D-A1F2-3F24CB1F3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374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3B1-BF84-47BE-A2E1-56A25CAE303B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CF52-8161-413D-A1F2-3F24CB1F3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6019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3B1-BF84-47BE-A2E1-56A25CAE303B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CF52-8161-413D-A1F2-3F24CB1F3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0384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3B1-BF84-47BE-A2E1-56A25CAE303B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CF52-8161-413D-A1F2-3F24CB1F3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524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3B1-BF84-47BE-A2E1-56A25CAE303B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CF52-8161-413D-A1F2-3F24CB1F3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036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3B1-BF84-47BE-A2E1-56A25CAE303B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CF52-8161-413D-A1F2-3F24CB1F3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0084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3B1-BF84-47BE-A2E1-56A25CAE303B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CF52-8161-413D-A1F2-3F24CB1F3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2636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3B1-BF84-47BE-A2E1-56A25CAE303B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CF52-8161-413D-A1F2-3F24CB1F3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6880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3B1-BF84-47BE-A2E1-56A25CAE303B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CF52-8161-413D-A1F2-3F24CB1F3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3474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3B1-BF84-47BE-A2E1-56A25CAE303B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CF52-8161-413D-A1F2-3F24CB1F3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666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593B1-BF84-47BE-A2E1-56A25CAE303B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CF52-8161-413D-A1F2-3F24CB1F3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76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365125"/>
            <a:ext cx="6210300" cy="251777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психологической разгрузки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8753962">
            <a:off x="4128567" y="3267978"/>
            <a:ext cx="840931" cy="480717"/>
          </a:xfrm>
          <a:prstGeom prst="rightArrow">
            <a:avLst>
              <a:gd name="adj1" fmla="val 50000"/>
              <a:gd name="adj2" fmla="val 51195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67535" y="3060700"/>
            <a:ext cx="490465" cy="787400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164154">
            <a:off x="8270568" y="3224440"/>
            <a:ext cx="928775" cy="56393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11500" y="3943100"/>
            <a:ext cx="2065857" cy="156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психологического уединения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8800" y="3943100"/>
            <a:ext cx="2070100" cy="156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релаксации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93576" y="3943100"/>
            <a:ext cx="2004524" cy="156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развития коммуникативных навыков и эмоциональной сферы </a:t>
            </a:r>
          </a:p>
        </p:txBody>
      </p:sp>
    </p:spTree>
    <p:extLst>
      <p:ext uri="{BB962C8B-B14F-4D97-AF65-F5344CB8AC3E}">
        <p14:creationId xmlns="" xmlns:p14="http://schemas.microsoft.com/office/powerpoint/2010/main" val="2307710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8" y="1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b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</a:t>
            </a:r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уединения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380413">
            <a:off x="9469282" y="2130967"/>
            <a:ext cx="2544233" cy="1431131"/>
          </a:xfrm>
        </p:spPr>
      </p:pic>
      <p:sp>
        <p:nvSpPr>
          <p:cNvPr id="8" name="Прямоугольник 7"/>
          <p:cNvSpPr/>
          <p:nvPr/>
        </p:nvSpPr>
        <p:spPr>
          <a:xfrm rot="1414679">
            <a:off x="8864981" y="3800765"/>
            <a:ext cx="2842600" cy="3529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Мягкая мебель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383" y="1877966"/>
            <a:ext cx="2064740" cy="24979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03383" y="4563175"/>
            <a:ext cx="2064740" cy="3024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уединения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573978">
            <a:off x="297578" y="1943847"/>
            <a:ext cx="2453562" cy="21979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253" y="1853472"/>
            <a:ext cx="1838487" cy="26255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663173" y="4707467"/>
            <a:ext cx="2026427" cy="3894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 стульчик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161117">
            <a:off x="1065426" y="4061380"/>
            <a:ext cx="2263039" cy="11858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 с групповыми и семейными фотографиями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431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76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b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релаксации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270597">
            <a:off x="295069" y="2192222"/>
            <a:ext cx="2794665" cy="2096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88562">
            <a:off x="9273466" y="1981786"/>
            <a:ext cx="2699641" cy="2423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965" y="1690686"/>
            <a:ext cx="2386769" cy="2057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989560" y="1690686"/>
            <a:ext cx="2735199" cy="20575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0262378">
            <a:off x="1463693" y="4297841"/>
            <a:ext cx="1701800" cy="4809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Коврик «Злости»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0300" y="4025900"/>
            <a:ext cx="1943100" cy="558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бродилки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61100" y="3993024"/>
            <a:ext cx="2209800" cy="5916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«Собери бусы»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182009">
            <a:off x="8674633" y="4517792"/>
            <a:ext cx="2974519" cy="6104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Мешочек настроения и Стаканчик «Крик души»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63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217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b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коммуникативных навыков и эмоциональной сферы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399104">
            <a:off x="524708" y="2945306"/>
            <a:ext cx="2894851" cy="2563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62495">
            <a:off x="8030652" y="3032148"/>
            <a:ext cx="3702058" cy="2455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873603" y="3474466"/>
            <a:ext cx="3564333" cy="16700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0420706">
            <a:off x="1549893" y="5583467"/>
            <a:ext cx="2095500" cy="5887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мирилки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0767" y="6220720"/>
            <a:ext cx="1670003" cy="497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Сердечко доброты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7052">
            <a:off x="8173167" y="5585720"/>
            <a:ext cx="2250028" cy="6812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Коробочка примирения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364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3919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02388" y="1190193"/>
            <a:ext cx="3932237" cy="106203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43130" y="6255072"/>
            <a:ext cx="5167282" cy="2119101"/>
          </a:xfrm>
        </p:spPr>
        <p:txBody>
          <a:bodyPr>
            <a:normAutofit/>
          </a:bodyPr>
          <a:lstStyle/>
          <a:p>
            <a:pPr algn="ctr"/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.mycdn.me/i?r=AzEPZsRbOZEKgBhR0XGMT1Rk-m9SLjwNAIcLJstu23hMya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15" y="1027863"/>
            <a:ext cx="6454470" cy="3378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1654" y="4881966"/>
            <a:ext cx="5424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709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59</Words>
  <Application>Microsoft Office PowerPoint</Application>
  <PresentationFormat>Произвольный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Уголок психологической разгрузки</vt:lpstr>
      <vt:lpstr>      Зона  психологического уединения </vt:lpstr>
      <vt:lpstr>Зона  саморегуляции и релаксации</vt:lpstr>
      <vt:lpstr>Зона  развития коммуникативных навыков и эмоциональной сферы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психологической разгрузки</dc:title>
  <dc:creator>Asus</dc:creator>
  <cp:lastModifiedBy>VZ10</cp:lastModifiedBy>
  <cp:revision>42</cp:revision>
  <dcterms:created xsi:type="dcterms:W3CDTF">2017-11-04T11:35:05Z</dcterms:created>
  <dcterms:modified xsi:type="dcterms:W3CDTF">2025-12-01T02:05:37Z</dcterms:modified>
</cp:coreProperties>
</file>