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84" r:id="rId2"/>
  </p:sldMasterIdLst>
  <p:sldIdLst>
    <p:sldId id="256" r:id="rId3"/>
    <p:sldId id="257" r:id="rId4"/>
    <p:sldId id="272" r:id="rId5"/>
    <p:sldId id="275" r:id="rId6"/>
    <p:sldId id="267" r:id="rId7"/>
    <p:sldId id="277" r:id="rId8"/>
    <p:sldId id="273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2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0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0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4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8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38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7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5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777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344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9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7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07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7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2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34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5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583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932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022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91DF38-9A51-4DA4-8FA1-B85C1A613841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8D54B6-3665-4A79-8BA7-6F66E38CB9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6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47" y="0"/>
            <a:ext cx="12402312" cy="130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2383" y="424070"/>
            <a:ext cx="7301948" cy="300797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Уголок по развитию речи в средней группе</a:t>
            </a:r>
            <a:r>
              <a:rPr lang="ru-RU" sz="5400" dirty="0" smtClean="0"/>
              <a:t> 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1164" y="5300869"/>
            <a:ext cx="6785113" cy="15571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г. </a:t>
            </a:r>
            <a:r>
              <a:rPr lang="ru-RU" dirty="0" smtClean="0"/>
              <a:t>Сыктывкар, МАДОУ </a:t>
            </a:r>
            <a:r>
              <a:rPr lang="ru-RU" dirty="0" smtClean="0"/>
              <a:t>ЦРР «Детский сад №110» </a:t>
            </a:r>
          </a:p>
          <a:p>
            <a:pPr algn="ctr"/>
            <a:r>
              <a:rPr lang="ru-RU" dirty="0" smtClean="0"/>
              <a:t>группа «Солнышко» </a:t>
            </a:r>
          </a:p>
          <a:p>
            <a:pPr algn="ctr"/>
            <a:r>
              <a:rPr lang="ru-RU" dirty="0" smtClean="0"/>
              <a:t>воспитатели: Осипова Т. В., Петрова Е.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52285"/>
            <a:ext cx="6205794" cy="1053385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FF0000"/>
                </a:solidFill>
              </a:rPr>
              <a:t>Картотека дидактических игр</a:t>
            </a:r>
            <a:br>
              <a:rPr lang="ru-RU" sz="2400" b="1" cap="none" dirty="0" smtClean="0">
                <a:solidFill>
                  <a:srgbClr val="FF0000"/>
                </a:solidFill>
              </a:rPr>
            </a:br>
            <a:r>
              <a:rPr lang="ru-RU" sz="2400" b="1" cap="none" dirty="0" smtClean="0">
                <a:solidFill>
                  <a:srgbClr val="FF0000"/>
                </a:solidFill>
              </a:rPr>
              <a:t> по развитию речи</a:t>
            </a:r>
            <a:endParaRPr lang="ru-RU" sz="2400" b="1" cap="none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рр\P101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39" y="278295"/>
            <a:ext cx="5742608" cy="4306957"/>
          </a:xfrm>
          <a:prstGeom prst="rect">
            <a:avLst/>
          </a:prstGeom>
          <a:noFill/>
        </p:spPr>
      </p:pic>
      <p:sp>
        <p:nvSpPr>
          <p:cNvPr id="15" name="Текст 13"/>
          <p:cNvSpPr txBox="1">
            <a:spLocks/>
          </p:cNvSpPr>
          <p:nvPr/>
        </p:nvSpPr>
        <p:spPr>
          <a:xfrm>
            <a:off x="6627808" y="4821656"/>
            <a:ext cx="4384749" cy="843648"/>
          </a:xfrm>
          <a:prstGeom prst="rect">
            <a:avLst/>
          </a:prstGeom>
        </p:spPr>
        <p:txBody>
          <a:bodyPr/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Папки с картинками по лексическим темам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 descr="F:\DCIM\100OLYMP\P101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255" y="308017"/>
            <a:ext cx="5649972" cy="4237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43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44" y="88483"/>
            <a:ext cx="8190059" cy="10809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Художественная </a:t>
            </a:r>
            <a:r>
              <a:rPr lang="ru-RU" sz="4000" dirty="0" smtClean="0">
                <a:solidFill>
                  <a:srgbClr val="FF0000"/>
                </a:solidFill>
              </a:rPr>
              <a:t>литература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9649" y="1423681"/>
            <a:ext cx="3070034" cy="5762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Выставка книг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295858" y="1972243"/>
            <a:ext cx="3049702" cy="29135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481340" y="1089042"/>
            <a:ext cx="3063240" cy="1066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Скороговорки, </a:t>
            </a:r>
            <a:r>
              <a:rPr lang="ru-RU" b="1" dirty="0" err="1" smtClean="0">
                <a:solidFill>
                  <a:srgbClr val="7030A0"/>
                </a:solidFill>
              </a:rPr>
              <a:t>чистоговорки</a:t>
            </a:r>
            <a:r>
              <a:rPr lang="ru-RU" b="1" dirty="0" smtClean="0">
                <a:solidFill>
                  <a:srgbClr val="7030A0"/>
                </a:solidFill>
              </a:rPr>
              <a:t>, пословицы, загадки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525182" y="925516"/>
            <a:ext cx="3070025" cy="57626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Портреты писателей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" name="Picture 4" descr="C:\Users\User\Desktop\рр\P101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65" y="2266123"/>
            <a:ext cx="4084638" cy="3063480"/>
          </a:xfrm>
          <a:prstGeom prst="rect">
            <a:avLst/>
          </a:prstGeom>
          <a:noFill/>
        </p:spPr>
      </p:pic>
      <p:pic>
        <p:nvPicPr>
          <p:cNvPr id="13" name="Picture 5" descr="C:\Users\User\Desktop\рр\P101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95" y="1853900"/>
            <a:ext cx="3809663" cy="2857248"/>
          </a:xfrm>
          <a:prstGeom prst="rect">
            <a:avLst/>
          </a:prstGeom>
          <a:noFill/>
        </p:spPr>
      </p:pic>
      <p:pic>
        <p:nvPicPr>
          <p:cNvPr id="12" name="Picture 4" descr="C:\Users\User\Desktop\рр\P101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8609" y="2777961"/>
            <a:ext cx="4996069" cy="3747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2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474" y="585216"/>
            <a:ext cx="8277726" cy="14996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Звуковая культура речи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р\сыф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17" y="1868862"/>
            <a:ext cx="5502653" cy="4126989"/>
          </a:xfrm>
          <a:prstGeom prst="rect">
            <a:avLst/>
          </a:prstGeom>
          <a:noFill/>
        </p:spPr>
      </p:pic>
      <p:pic>
        <p:nvPicPr>
          <p:cNvPr id="11" name="Picture 2" descr="C:\Users\User\Desktop\рр\сУ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503" y="1882096"/>
            <a:ext cx="5564486" cy="4173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6795"/>
            <a:ext cx="97200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0330" y="980660"/>
            <a:ext cx="5288678" cy="10204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Формирование словаря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рр\ыя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860" y="2100492"/>
            <a:ext cx="5608088" cy="420823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0887" y="715617"/>
            <a:ext cx="5803548" cy="16830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Грамматический строй ре</a:t>
            </a:r>
            <a:r>
              <a:rPr lang="ru-RU" sz="3200" dirty="0" smtClean="0">
                <a:solidFill>
                  <a:srgbClr val="FF0000"/>
                </a:solidFill>
              </a:rPr>
              <a:t>чи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User\Desktop\рр\ячс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36435"/>
            <a:ext cx="5764696" cy="43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79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7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257" y="966651"/>
            <a:ext cx="5517751" cy="11103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Связная речь</a:t>
            </a:r>
          </a:p>
        </p:txBody>
      </p:sp>
      <p:pic>
        <p:nvPicPr>
          <p:cNvPr id="6147" name="Picture 3" descr="C:\Users\User\Desktop\рр\P101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4599" y="2196363"/>
            <a:ext cx="5497663" cy="412542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990888" y="755374"/>
            <a:ext cx="5432486" cy="1325217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</a:rPr>
              <a:t>Пальчиковые </a:t>
            </a:r>
            <a:r>
              <a:rPr lang="ru-RU" sz="3200" b="1" dirty="0">
                <a:solidFill>
                  <a:srgbClr val="FF0000"/>
                </a:solidFill>
              </a:rPr>
              <a:t>игры</a:t>
            </a:r>
          </a:p>
        </p:txBody>
      </p:sp>
      <p:pic>
        <p:nvPicPr>
          <p:cNvPr id="9" name="Picture 2" descr="C:\Users\User\Desktop\рр\P101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306" y="2159626"/>
            <a:ext cx="5492920" cy="4122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2296" y="781878"/>
            <a:ext cx="2319130" cy="12589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Театр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38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0769" y="1881809"/>
            <a:ext cx="5372467" cy="402935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991061" y="967408"/>
            <a:ext cx="2847472" cy="1060175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Л</a:t>
            </a:r>
            <a:r>
              <a:rPr lang="ru-RU" sz="4000" b="1" dirty="0" err="1" smtClean="0">
                <a:solidFill>
                  <a:srgbClr val="FF0000"/>
                </a:solidFill>
              </a:rPr>
              <a:t>эпбук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6" descr="DSC0386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7636" t="4729" b="17330"/>
          <a:stretch>
            <a:fillRect/>
          </a:stretch>
        </p:blipFill>
        <p:spPr>
          <a:xfrm>
            <a:off x="5716247" y="1934817"/>
            <a:ext cx="6283221" cy="3975652"/>
          </a:xfrm>
        </p:spPr>
      </p:pic>
    </p:spTree>
    <p:extLst>
      <p:ext uri="{BB962C8B-B14F-4D97-AF65-F5344CB8AC3E}">
        <p14:creationId xmlns:p14="http://schemas.microsoft.com/office/powerpoint/2010/main" val="136011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´Ð»Ñ Ð¿ÑÐµÐ·ÐµÐ½ÑÐ°ÑÐ¸Ð¸ ÑÐ¾Ð½ Ð´ÐµÑÐ¸ Ð±ÑÐºÐ²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5394960"/>
            <a:ext cx="9144000" cy="88827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esktop\рр\P101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807" y="1157335"/>
            <a:ext cx="5562386" cy="417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383</TotalTime>
  <Words>79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HDOfficeLightV0</vt:lpstr>
      <vt:lpstr>Интеграл</vt:lpstr>
      <vt:lpstr>Уголок по развитию речи в средней группе  </vt:lpstr>
      <vt:lpstr>Картотека дидактических игр  по развитию речи</vt:lpstr>
      <vt:lpstr>Художественная литература</vt:lpstr>
      <vt:lpstr>Звуковая культура речи</vt:lpstr>
      <vt:lpstr>Презентация PowerPoint</vt:lpstr>
      <vt:lpstr>Презентация PowerPoint</vt:lpstr>
      <vt:lpstr>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по развитию речи в средней группе №9</dc:title>
  <dc:creator>Елена Петрова</dc:creator>
  <cp:lastModifiedBy>Я</cp:lastModifiedBy>
  <cp:revision>26</cp:revision>
  <dcterms:created xsi:type="dcterms:W3CDTF">2019-02-24T06:50:37Z</dcterms:created>
  <dcterms:modified xsi:type="dcterms:W3CDTF">2022-06-22T07:08:57Z</dcterms:modified>
</cp:coreProperties>
</file>